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40"/>
  </p:notesMasterIdLst>
  <p:handoutMasterIdLst>
    <p:handoutMasterId r:id="rId41"/>
  </p:handoutMasterIdLst>
  <p:sldIdLst>
    <p:sldId id="256" r:id="rId2"/>
    <p:sldId id="648" r:id="rId3"/>
    <p:sldId id="684" r:id="rId4"/>
    <p:sldId id="685" r:id="rId5"/>
    <p:sldId id="687" r:id="rId6"/>
    <p:sldId id="1740" r:id="rId7"/>
    <p:sldId id="1706" r:id="rId8"/>
    <p:sldId id="1879" r:id="rId9"/>
    <p:sldId id="1857" r:id="rId10"/>
    <p:sldId id="1696" r:id="rId11"/>
    <p:sldId id="1842" r:id="rId12"/>
    <p:sldId id="1690" r:id="rId13"/>
    <p:sldId id="1695" r:id="rId14"/>
    <p:sldId id="1774" r:id="rId15"/>
    <p:sldId id="1873" r:id="rId16"/>
    <p:sldId id="1737" r:id="rId17"/>
    <p:sldId id="1738" r:id="rId18"/>
    <p:sldId id="1752" r:id="rId19"/>
    <p:sldId id="1878" r:id="rId20"/>
    <p:sldId id="1748" r:id="rId21"/>
    <p:sldId id="1874" r:id="rId22"/>
    <p:sldId id="1861" r:id="rId23"/>
    <p:sldId id="1750" r:id="rId24"/>
    <p:sldId id="1833" r:id="rId25"/>
    <p:sldId id="1863" r:id="rId26"/>
    <p:sldId id="1808" r:id="rId27"/>
    <p:sldId id="1830" r:id="rId28"/>
    <p:sldId id="1763" r:id="rId29"/>
    <p:sldId id="1779" r:id="rId30"/>
    <p:sldId id="1789" r:id="rId31"/>
    <p:sldId id="1786" r:id="rId32"/>
    <p:sldId id="1787" r:id="rId33"/>
    <p:sldId id="1854" r:id="rId34"/>
    <p:sldId id="1736" r:id="rId35"/>
    <p:sldId id="1876" r:id="rId36"/>
    <p:sldId id="1877" r:id="rId37"/>
    <p:sldId id="1827" r:id="rId38"/>
    <p:sldId id="1804" r:id="rId3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E182B-9298-40FA-A7F3-4DA698E17049}" v="3" dt="2025-05-27T07:12:33.670"/>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Stijl, gemiddeld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1569" autoAdjust="0"/>
  </p:normalViewPr>
  <p:slideViewPr>
    <p:cSldViewPr snapToGrid="0">
      <p:cViewPr varScale="1">
        <p:scale>
          <a:sx n="42" d="100"/>
          <a:sy n="42" d="100"/>
        </p:scale>
        <p:origin x="2227" y="264"/>
      </p:cViewPr>
      <p:guideLst/>
    </p:cSldViewPr>
  </p:slideViewPr>
  <p:notesTextViewPr>
    <p:cViewPr>
      <p:scale>
        <a:sx n="3" d="2"/>
        <a:sy n="3" d="2"/>
      </p:scale>
      <p:origin x="0" y="0"/>
    </p:cViewPr>
  </p:notesTextViewPr>
  <p:sorterViewPr>
    <p:cViewPr varScale="1">
      <p:scale>
        <a:sx n="1" d="1"/>
        <a:sy n="1" d="1"/>
      </p:scale>
      <p:origin x="0" y="-10373"/>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t Dingemans" userId="8e69b98cb10617d5" providerId="LiveId" clId="{8A30A3C9-165C-449B-9212-AF787D232BBB}"/>
    <pc:docChg chg="custSel addSld modSld">
      <pc:chgData name="Bert Dingemans" userId="8e69b98cb10617d5" providerId="LiveId" clId="{8A30A3C9-165C-449B-9212-AF787D232BBB}" dt="2024-03-26T07:41:07.409" v="223" actId="20577"/>
      <pc:docMkLst>
        <pc:docMk/>
      </pc:docMkLst>
      <pc:sldChg chg="mod modShow">
        <pc:chgData name="Bert Dingemans" userId="8e69b98cb10617d5" providerId="LiveId" clId="{8A30A3C9-165C-449B-9212-AF787D232BBB}" dt="2024-03-26T07:33:45.337" v="140" actId="729"/>
        <pc:sldMkLst>
          <pc:docMk/>
          <pc:sldMk cId="2352113703" sldId="683"/>
        </pc:sldMkLst>
      </pc:sldChg>
      <pc:sldChg chg="modSp mod">
        <pc:chgData name="Bert Dingemans" userId="8e69b98cb10617d5" providerId="LiveId" clId="{8A30A3C9-165C-449B-9212-AF787D232BBB}" dt="2024-03-26T07:07:59.395" v="120" actId="27636"/>
        <pc:sldMkLst>
          <pc:docMk/>
          <pc:sldMk cId="963632689" sldId="1653"/>
        </pc:sldMkLst>
      </pc:sldChg>
      <pc:sldChg chg="modSp mod modAnim">
        <pc:chgData name="Bert Dingemans" userId="8e69b98cb10617d5" providerId="LiveId" clId="{8A30A3C9-165C-449B-9212-AF787D232BBB}" dt="2024-03-26T06:52:53.788" v="69" actId="6549"/>
        <pc:sldMkLst>
          <pc:docMk/>
          <pc:sldMk cId="396919251" sldId="1730"/>
        </pc:sldMkLst>
      </pc:sldChg>
      <pc:sldChg chg="modSp mod">
        <pc:chgData name="Bert Dingemans" userId="8e69b98cb10617d5" providerId="LiveId" clId="{8A30A3C9-165C-449B-9212-AF787D232BBB}" dt="2024-03-26T06:54:53.753" v="89" actId="27636"/>
        <pc:sldMkLst>
          <pc:docMk/>
          <pc:sldMk cId="2339880265" sldId="1733"/>
        </pc:sldMkLst>
      </pc:sldChg>
      <pc:sldChg chg="modSp mod">
        <pc:chgData name="Bert Dingemans" userId="8e69b98cb10617d5" providerId="LiveId" clId="{8A30A3C9-165C-449B-9212-AF787D232BBB}" dt="2024-03-26T07:41:07.409" v="223" actId="20577"/>
        <pc:sldMkLst>
          <pc:docMk/>
          <pc:sldMk cId="3075235793" sldId="1736"/>
        </pc:sldMkLst>
      </pc:sldChg>
      <pc:sldChg chg="modSp mod">
        <pc:chgData name="Bert Dingemans" userId="8e69b98cb10617d5" providerId="LiveId" clId="{8A30A3C9-165C-449B-9212-AF787D232BBB}" dt="2024-03-26T06:47:43.758" v="7" actId="114"/>
        <pc:sldMkLst>
          <pc:docMk/>
          <pc:sldMk cId="2513710622" sldId="1737"/>
        </pc:sldMkLst>
      </pc:sldChg>
      <pc:sldChg chg="modSp mod">
        <pc:chgData name="Bert Dingemans" userId="8e69b98cb10617d5" providerId="LiveId" clId="{8A30A3C9-165C-449B-9212-AF787D232BBB}" dt="2024-03-26T06:48:44.451" v="20" actId="20577"/>
        <pc:sldMkLst>
          <pc:docMk/>
          <pc:sldMk cId="2971609628" sldId="1738"/>
        </pc:sldMkLst>
      </pc:sldChg>
      <pc:sldChg chg="modSp mod">
        <pc:chgData name="Bert Dingemans" userId="8e69b98cb10617d5" providerId="LiveId" clId="{8A30A3C9-165C-449B-9212-AF787D232BBB}" dt="2024-03-26T06:54:18.587" v="85" actId="114"/>
        <pc:sldMkLst>
          <pc:docMk/>
          <pc:sldMk cId="1127176069" sldId="1748"/>
        </pc:sldMkLst>
      </pc:sldChg>
      <pc:sldChg chg="modSp mod">
        <pc:chgData name="Bert Dingemans" userId="8e69b98cb10617d5" providerId="LiveId" clId="{8A30A3C9-165C-449B-9212-AF787D232BBB}" dt="2024-03-26T06:56:39.386" v="96" actId="114"/>
        <pc:sldMkLst>
          <pc:docMk/>
          <pc:sldMk cId="62117952" sldId="1750"/>
        </pc:sldMkLst>
      </pc:sldChg>
      <pc:sldChg chg="modSp mod">
        <pc:chgData name="Bert Dingemans" userId="8e69b98cb10617d5" providerId="LiveId" clId="{8A30A3C9-165C-449B-9212-AF787D232BBB}" dt="2024-03-26T06:49:33.156" v="33" actId="114"/>
        <pc:sldMkLst>
          <pc:docMk/>
          <pc:sldMk cId="4160206740" sldId="1752"/>
        </pc:sldMkLst>
      </pc:sldChg>
      <pc:sldChg chg="mod modShow">
        <pc:chgData name="Bert Dingemans" userId="8e69b98cb10617d5" providerId="LiveId" clId="{8A30A3C9-165C-449B-9212-AF787D232BBB}" dt="2024-03-26T07:33:45.337" v="140" actId="729"/>
        <pc:sldMkLst>
          <pc:docMk/>
          <pc:sldMk cId="3870974380" sldId="1766"/>
        </pc:sldMkLst>
      </pc:sldChg>
      <pc:sldChg chg="modSp mod">
        <pc:chgData name="Bert Dingemans" userId="8e69b98cb10617d5" providerId="LiveId" clId="{8A30A3C9-165C-449B-9212-AF787D232BBB}" dt="2024-03-26T07:08:48.927" v="124" actId="6549"/>
        <pc:sldMkLst>
          <pc:docMk/>
          <pc:sldMk cId="698736717" sldId="1771"/>
        </pc:sldMkLst>
      </pc:sldChg>
      <pc:sldChg chg="modSp mod">
        <pc:chgData name="Bert Dingemans" userId="8e69b98cb10617d5" providerId="LiveId" clId="{8A30A3C9-165C-449B-9212-AF787D232BBB}" dt="2024-03-26T07:24:59.270" v="139" actId="20577"/>
        <pc:sldMkLst>
          <pc:docMk/>
          <pc:sldMk cId="1219294991" sldId="1784"/>
        </pc:sldMkLst>
      </pc:sldChg>
      <pc:sldChg chg="modSp mod">
        <pc:chgData name="Bert Dingemans" userId="8e69b98cb10617d5" providerId="LiveId" clId="{8A30A3C9-165C-449B-9212-AF787D232BBB}" dt="2024-03-26T07:34:20.335" v="185" actId="20577"/>
        <pc:sldMkLst>
          <pc:docMk/>
          <pc:sldMk cId="38741545" sldId="1786"/>
        </pc:sldMkLst>
      </pc:sldChg>
      <pc:sldChg chg="modSp mod modNotesTx">
        <pc:chgData name="Bert Dingemans" userId="8e69b98cb10617d5" providerId="LiveId" clId="{8A30A3C9-165C-449B-9212-AF787D232BBB}" dt="2024-03-26T07:06:23.835" v="117" actId="6549"/>
        <pc:sldMkLst>
          <pc:docMk/>
          <pc:sldMk cId="178363590" sldId="1808"/>
        </pc:sldMkLst>
      </pc:sldChg>
      <pc:sldChg chg="modSp mod">
        <pc:chgData name="Bert Dingemans" userId="8e69b98cb10617d5" providerId="LiveId" clId="{8A30A3C9-165C-449B-9212-AF787D232BBB}" dt="2024-03-26T07:07:05.595" v="118" actId="113"/>
        <pc:sldMkLst>
          <pc:docMk/>
          <pc:sldMk cId="3707244693" sldId="1830"/>
        </pc:sldMkLst>
      </pc:sldChg>
      <pc:sldChg chg="modSp mod">
        <pc:chgData name="Bert Dingemans" userId="8e69b98cb10617d5" providerId="LiveId" clId="{8A30A3C9-165C-449B-9212-AF787D232BBB}" dt="2024-03-26T06:57:22.027" v="108" actId="20577"/>
        <pc:sldMkLst>
          <pc:docMk/>
          <pc:sldMk cId="3345904500" sldId="1835"/>
        </pc:sldMkLst>
      </pc:sldChg>
      <pc:sldChg chg="add mod modShow">
        <pc:chgData name="Bert Dingemans" userId="8e69b98cb10617d5" providerId="LiveId" clId="{8A30A3C9-165C-449B-9212-AF787D232BBB}" dt="2024-03-26T06:53:01.322" v="70" actId="729"/>
        <pc:sldMkLst>
          <pc:docMk/>
          <pc:sldMk cId="2802694311" sldId="1841"/>
        </pc:sldMkLst>
      </pc:sldChg>
    </pc:docChg>
  </pc:docChgLst>
  <pc:docChgLst>
    <pc:chgData name="Bert Dingemans" userId="8e69b98cb10617d5" providerId="LiveId" clId="{DAD3D294-269B-4BB3-811F-353FC02C6B54}"/>
    <pc:docChg chg="custSel addSld delSld modSld">
      <pc:chgData name="Bert Dingemans" userId="8e69b98cb10617d5" providerId="LiveId" clId="{DAD3D294-269B-4BB3-811F-353FC02C6B54}" dt="2024-08-14T07:22:03.106" v="44" actId="6549"/>
      <pc:docMkLst>
        <pc:docMk/>
      </pc:docMkLst>
      <pc:sldChg chg="addSp delSp modSp mod setBg">
        <pc:chgData name="Bert Dingemans" userId="8e69b98cb10617d5" providerId="LiveId" clId="{DAD3D294-269B-4BB3-811F-353FC02C6B54}" dt="2024-08-14T07:20:28.456" v="7" actId="14100"/>
        <pc:sldMkLst>
          <pc:docMk/>
          <pc:sldMk cId="1464618863" sldId="256"/>
        </pc:sldMkLst>
      </pc:sldChg>
      <pc:sldChg chg="modNotes">
        <pc:chgData name="Bert Dingemans" userId="8e69b98cb10617d5" providerId="LiveId" clId="{DAD3D294-269B-4BB3-811F-353FC02C6B54}" dt="2024-08-14T07:17:50.255" v="0"/>
        <pc:sldMkLst>
          <pc:docMk/>
          <pc:sldMk cId="3342568992" sldId="281"/>
        </pc:sldMkLst>
      </pc:sldChg>
      <pc:sldChg chg="modNotes">
        <pc:chgData name="Bert Dingemans" userId="8e69b98cb10617d5" providerId="LiveId" clId="{DAD3D294-269B-4BB3-811F-353FC02C6B54}" dt="2024-08-14T07:17:50.255" v="0"/>
        <pc:sldMkLst>
          <pc:docMk/>
          <pc:sldMk cId="916653229" sldId="282"/>
        </pc:sldMkLst>
      </pc:sldChg>
      <pc:sldChg chg="modNotes">
        <pc:chgData name="Bert Dingemans" userId="8e69b98cb10617d5" providerId="LiveId" clId="{DAD3D294-269B-4BB3-811F-353FC02C6B54}" dt="2024-08-14T07:17:50.255" v="0"/>
        <pc:sldMkLst>
          <pc:docMk/>
          <pc:sldMk cId="4137798506" sldId="459"/>
        </pc:sldMkLst>
      </pc:sldChg>
      <pc:sldChg chg="modSp">
        <pc:chgData name="Bert Dingemans" userId="8e69b98cb10617d5" providerId="LiveId" clId="{DAD3D294-269B-4BB3-811F-353FC02C6B54}" dt="2024-08-14T07:17:50.255" v="0"/>
        <pc:sldMkLst>
          <pc:docMk/>
          <pc:sldMk cId="1394170633" sldId="648"/>
        </pc:sldMkLst>
      </pc:sldChg>
      <pc:sldChg chg="del">
        <pc:chgData name="Bert Dingemans" userId="8e69b98cb10617d5" providerId="LiveId" clId="{DAD3D294-269B-4BB3-811F-353FC02C6B54}" dt="2024-08-14T07:21:50.986" v="9" actId="47"/>
        <pc:sldMkLst>
          <pc:docMk/>
          <pc:sldMk cId="1164951081" sldId="998"/>
        </pc:sldMkLst>
      </pc:sldChg>
      <pc:sldChg chg="modSp">
        <pc:chgData name="Bert Dingemans" userId="8e69b98cb10617d5" providerId="LiveId" clId="{DAD3D294-269B-4BB3-811F-353FC02C6B54}" dt="2024-08-14T07:17:50.255" v="0"/>
        <pc:sldMkLst>
          <pc:docMk/>
          <pc:sldMk cId="233065606" sldId="1695"/>
        </pc:sldMkLst>
      </pc:sldChg>
      <pc:sldChg chg="modNotes">
        <pc:chgData name="Bert Dingemans" userId="8e69b98cb10617d5" providerId="LiveId" clId="{DAD3D294-269B-4BB3-811F-353FC02C6B54}" dt="2024-08-14T07:17:50.255" v="0"/>
        <pc:sldMkLst>
          <pc:docMk/>
          <pc:sldMk cId="3868047118" sldId="1703"/>
        </pc:sldMkLst>
      </pc:sldChg>
      <pc:sldChg chg="modSp">
        <pc:chgData name="Bert Dingemans" userId="8e69b98cb10617d5" providerId="LiveId" clId="{DAD3D294-269B-4BB3-811F-353FC02C6B54}" dt="2024-08-14T07:17:50.255" v="0"/>
        <pc:sldMkLst>
          <pc:docMk/>
          <pc:sldMk cId="2843343699" sldId="1706"/>
        </pc:sldMkLst>
      </pc:sldChg>
      <pc:sldChg chg="modSp">
        <pc:chgData name="Bert Dingemans" userId="8e69b98cb10617d5" providerId="LiveId" clId="{DAD3D294-269B-4BB3-811F-353FC02C6B54}" dt="2024-08-14T07:17:50.255" v="0"/>
        <pc:sldMkLst>
          <pc:docMk/>
          <pc:sldMk cId="2513710622" sldId="1737"/>
        </pc:sldMkLst>
      </pc:sldChg>
      <pc:sldChg chg="modSp">
        <pc:chgData name="Bert Dingemans" userId="8e69b98cb10617d5" providerId="LiveId" clId="{DAD3D294-269B-4BB3-811F-353FC02C6B54}" dt="2024-08-14T07:17:50.255" v="0"/>
        <pc:sldMkLst>
          <pc:docMk/>
          <pc:sldMk cId="2971609628" sldId="1738"/>
        </pc:sldMkLst>
      </pc:sldChg>
      <pc:sldChg chg="modSp">
        <pc:chgData name="Bert Dingemans" userId="8e69b98cb10617d5" providerId="LiveId" clId="{DAD3D294-269B-4BB3-811F-353FC02C6B54}" dt="2024-08-14T07:17:50.255" v="0"/>
        <pc:sldMkLst>
          <pc:docMk/>
          <pc:sldMk cId="4160206740" sldId="1752"/>
        </pc:sldMkLst>
      </pc:sldChg>
      <pc:sldChg chg="modSp">
        <pc:chgData name="Bert Dingemans" userId="8e69b98cb10617d5" providerId="LiveId" clId="{DAD3D294-269B-4BB3-811F-353FC02C6B54}" dt="2024-08-14T07:17:50.255" v="0"/>
        <pc:sldMkLst>
          <pc:docMk/>
          <pc:sldMk cId="1994327161" sldId="1763"/>
        </pc:sldMkLst>
      </pc:sldChg>
      <pc:sldChg chg="modSp">
        <pc:chgData name="Bert Dingemans" userId="8e69b98cb10617d5" providerId="LiveId" clId="{DAD3D294-269B-4BB3-811F-353FC02C6B54}" dt="2024-08-14T07:17:50.255" v="0"/>
        <pc:sldMkLst>
          <pc:docMk/>
          <pc:sldMk cId="1077930857" sldId="1773"/>
        </pc:sldMkLst>
      </pc:sldChg>
      <pc:sldChg chg="modSp">
        <pc:chgData name="Bert Dingemans" userId="8e69b98cb10617d5" providerId="LiveId" clId="{DAD3D294-269B-4BB3-811F-353FC02C6B54}" dt="2024-08-14T07:17:50.255" v="0"/>
        <pc:sldMkLst>
          <pc:docMk/>
          <pc:sldMk cId="1354389516" sldId="1779"/>
        </pc:sldMkLst>
      </pc:sldChg>
      <pc:sldChg chg="modSp">
        <pc:chgData name="Bert Dingemans" userId="8e69b98cb10617d5" providerId="LiveId" clId="{DAD3D294-269B-4BB3-811F-353FC02C6B54}" dt="2024-08-14T07:17:50.255" v="0"/>
        <pc:sldMkLst>
          <pc:docMk/>
          <pc:sldMk cId="1510081020" sldId="1789"/>
        </pc:sldMkLst>
      </pc:sldChg>
      <pc:sldChg chg="modSp">
        <pc:chgData name="Bert Dingemans" userId="8e69b98cb10617d5" providerId="LiveId" clId="{DAD3D294-269B-4BB3-811F-353FC02C6B54}" dt="2024-08-14T07:17:50.255" v="0"/>
        <pc:sldMkLst>
          <pc:docMk/>
          <pc:sldMk cId="178363590" sldId="1808"/>
        </pc:sldMkLst>
      </pc:sldChg>
      <pc:sldChg chg="modNotes">
        <pc:chgData name="Bert Dingemans" userId="8e69b98cb10617d5" providerId="LiveId" clId="{DAD3D294-269B-4BB3-811F-353FC02C6B54}" dt="2024-08-14T07:17:50.255" v="0"/>
        <pc:sldMkLst>
          <pc:docMk/>
          <pc:sldMk cId="3414085654" sldId="1814"/>
        </pc:sldMkLst>
      </pc:sldChg>
      <pc:sldChg chg="modNotes">
        <pc:chgData name="Bert Dingemans" userId="8e69b98cb10617d5" providerId="LiveId" clId="{DAD3D294-269B-4BB3-811F-353FC02C6B54}" dt="2024-08-14T07:17:50.255" v="0"/>
        <pc:sldMkLst>
          <pc:docMk/>
          <pc:sldMk cId="3828897913" sldId="1815"/>
        </pc:sldMkLst>
      </pc:sldChg>
    </pc:docChg>
  </pc:docChgLst>
  <pc:docChgLst>
    <pc:chgData name="Bert Dingemans" userId="8e69b98cb10617d5" providerId="LiveId" clId="{CE798D6D-F82E-45D4-A7DE-1D4DD89DB033}"/>
    <pc:docChg chg="custSel modSld">
      <pc:chgData name="Bert Dingemans" userId="8e69b98cb10617d5" providerId="LiveId" clId="{CE798D6D-F82E-45D4-A7DE-1D4DD89DB033}" dt="2024-10-08T06:09:41.097" v="10" actId="20577"/>
      <pc:docMkLst>
        <pc:docMk/>
      </pc:docMkLst>
    </pc:docChg>
  </pc:docChgLst>
  <pc:docChgLst>
    <pc:chgData name="Bert Dingemans" userId="8e69b98cb10617d5" providerId="LiveId" clId="{4ECBA83E-626B-48FD-BC44-044E6C774B64}"/>
    <pc:docChg chg="undo custSel addSld delSld modSld sldOrd">
      <pc:chgData name="Bert Dingemans" userId="8e69b98cb10617d5" providerId="LiveId" clId="{4ECBA83E-626B-48FD-BC44-044E6C774B64}" dt="2023-02-19T14:36:18.492" v="2551" actId="27636"/>
      <pc:docMkLst>
        <pc:docMk/>
      </pc:docMkLst>
      <pc:sldChg chg="modSp del mod">
        <pc:chgData name="Bert Dingemans" userId="8e69b98cb10617d5" providerId="LiveId" clId="{4ECBA83E-626B-48FD-BC44-044E6C774B64}" dt="2023-02-12T07:44:08.655" v="459" actId="47"/>
        <pc:sldMkLst>
          <pc:docMk/>
          <pc:sldMk cId="1824661728" sldId="265"/>
        </pc:sldMkLst>
      </pc:sldChg>
      <pc:sldChg chg="add del">
        <pc:chgData name="Bert Dingemans" userId="8e69b98cb10617d5" providerId="LiveId" clId="{4ECBA83E-626B-48FD-BC44-044E6C774B64}" dt="2023-02-11T09:03:13.907" v="69" actId="47"/>
        <pc:sldMkLst>
          <pc:docMk/>
          <pc:sldMk cId="3080020090" sldId="350"/>
        </pc:sldMkLst>
      </pc:sldChg>
      <pc:sldChg chg="modSp mod">
        <pc:chgData name="Bert Dingemans" userId="8e69b98cb10617d5" providerId="LiveId" clId="{4ECBA83E-626B-48FD-BC44-044E6C774B64}" dt="2023-02-11T09:02:59.789" v="68" actId="20577"/>
        <pc:sldMkLst>
          <pc:docMk/>
          <pc:sldMk cId="2799138509" sldId="351"/>
        </pc:sldMkLst>
      </pc:sldChg>
      <pc:sldChg chg="del">
        <pc:chgData name="Bert Dingemans" userId="8e69b98cb10617d5" providerId="LiveId" clId="{4ECBA83E-626B-48FD-BC44-044E6C774B64}" dt="2023-02-11T09:03:19.001" v="71" actId="47"/>
        <pc:sldMkLst>
          <pc:docMk/>
          <pc:sldMk cId="141485213" sldId="352"/>
        </pc:sldMkLst>
      </pc:sldChg>
      <pc:sldChg chg="del">
        <pc:chgData name="Bert Dingemans" userId="8e69b98cb10617d5" providerId="LiveId" clId="{4ECBA83E-626B-48FD-BC44-044E6C774B64}" dt="2023-02-11T09:03:22.358" v="72" actId="47"/>
        <pc:sldMkLst>
          <pc:docMk/>
          <pc:sldMk cId="887593295" sldId="353"/>
        </pc:sldMkLst>
      </pc:sldChg>
      <pc:sldChg chg="del">
        <pc:chgData name="Bert Dingemans" userId="8e69b98cb10617d5" providerId="LiveId" clId="{4ECBA83E-626B-48FD-BC44-044E6C774B64}" dt="2023-02-11T09:03:24.124" v="73" actId="47"/>
        <pc:sldMkLst>
          <pc:docMk/>
          <pc:sldMk cId="3189639420" sldId="354"/>
        </pc:sldMkLst>
      </pc:sldChg>
      <pc:sldChg chg="del">
        <pc:chgData name="Bert Dingemans" userId="8e69b98cb10617d5" providerId="LiveId" clId="{4ECBA83E-626B-48FD-BC44-044E6C774B64}" dt="2023-02-11T09:03:16.445" v="70" actId="47"/>
        <pc:sldMkLst>
          <pc:docMk/>
          <pc:sldMk cId="2074012388" sldId="358"/>
        </pc:sldMkLst>
      </pc:sldChg>
      <pc:sldChg chg="del">
        <pc:chgData name="Bert Dingemans" userId="8e69b98cb10617d5" providerId="LiveId" clId="{4ECBA83E-626B-48FD-BC44-044E6C774B64}" dt="2023-02-11T08:59:27.593" v="0" actId="47"/>
        <pc:sldMkLst>
          <pc:docMk/>
          <pc:sldMk cId="2597444314" sldId="447"/>
        </pc:sldMkLst>
      </pc:sldChg>
      <pc:sldChg chg="del">
        <pc:chgData name="Bert Dingemans" userId="8e69b98cb10617d5" providerId="LiveId" clId="{4ECBA83E-626B-48FD-BC44-044E6C774B64}" dt="2023-02-11T09:03:25.464" v="74" actId="47"/>
        <pc:sldMkLst>
          <pc:docMk/>
          <pc:sldMk cId="1190502607" sldId="585"/>
        </pc:sldMkLst>
      </pc:sldChg>
      <pc:sldChg chg="add">
        <pc:chgData name="Bert Dingemans" userId="8e69b98cb10617d5" providerId="LiveId" clId="{4ECBA83E-626B-48FD-BC44-044E6C774B64}" dt="2023-02-12T07:49:30.088" v="512"/>
        <pc:sldMkLst>
          <pc:docMk/>
          <pc:sldMk cId="338741911" sldId="684"/>
        </pc:sldMkLst>
      </pc:sldChg>
      <pc:sldChg chg="modSp add mod">
        <pc:chgData name="Bert Dingemans" userId="8e69b98cb10617d5" providerId="LiveId" clId="{4ECBA83E-626B-48FD-BC44-044E6C774B64}" dt="2023-02-12T07:53:26.632" v="821" actId="21"/>
        <pc:sldMkLst>
          <pc:docMk/>
          <pc:sldMk cId="387498120" sldId="685"/>
        </pc:sldMkLst>
      </pc:sldChg>
      <pc:sldChg chg="modSp add mod">
        <pc:chgData name="Bert Dingemans" userId="8e69b98cb10617d5" providerId="LiveId" clId="{4ECBA83E-626B-48FD-BC44-044E6C774B64}" dt="2023-02-12T07:54:19.252" v="944" actId="20577"/>
        <pc:sldMkLst>
          <pc:docMk/>
          <pc:sldMk cId="2182999813" sldId="687"/>
        </pc:sldMkLst>
      </pc:sldChg>
      <pc:sldChg chg="del">
        <pc:chgData name="Bert Dingemans" userId="8e69b98cb10617d5" providerId="LiveId" clId="{4ECBA83E-626B-48FD-BC44-044E6C774B64}" dt="2023-02-11T09:01:28.542" v="5" actId="47"/>
        <pc:sldMkLst>
          <pc:docMk/>
          <pc:sldMk cId="3809595986" sldId="702"/>
        </pc:sldMkLst>
      </pc:sldChg>
      <pc:sldChg chg="del">
        <pc:chgData name="Bert Dingemans" userId="8e69b98cb10617d5" providerId="LiveId" clId="{4ECBA83E-626B-48FD-BC44-044E6C774B64}" dt="2023-02-11T09:01:29.642" v="6" actId="47"/>
        <pc:sldMkLst>
          <pc:docMk/>
          <pc:sldMk cId="2332336029" sldId="703"/>
        </pc:sldMkLst>
      </pc:sldChg>
      <pc:sldChg chg="del">
        <pc:chgData name="Bert Dingemans" userId="8e69b98cb10617d5" providerId="LiveId" clId="{4ECBA83E-626B-48FD-BC44-044E6C774B64}" dt="2023-02-11T09:01:24.161" v="4" actId="47"/>
        <pc:sldMkLst>
          <pc:docMk/>
          <pc:sldMk cId="246791393" sldId="704"/>
        </pc:sldMkLst>
      </pc:sldChg>
      <pc:sldChg chg="del">
        <pc:chgData name="Bert Dingemans" userId="8e69b98cb10617d5" providerId="LiveId" clId="{4ECBA83E-626B-48FD-BC44-044E6C774B64}" dt="2023-02-11T09:01:20.992" v="2" actId="47"/>
        <pc:sldMkLst>
          <pc:docMk/>
          <pc:sldMk cId="1760287673" sldId="705"/>
        </pc:sldMkLst>
      </pc:sldChg>
      <pc:sldChg chg="del">
        <pc:chgData name="Bert Dingemans" userId="8e69b98cb10617d5" providerId="LiveId" clId="{4ECBA83E-626B-48FD-BC44-044E6C774B64}" dt="2023-02-11T09:01:31.275" v="7" actId="47"/>
        <pc:sldMkLst>
          <pc:docMk/>
          <pc:sldMk cId="3882807263" sldId="706"/>
        </pc:sldMkLst>
      </pc:sldChg>
      <pc:sldChg chg="modSp mod">
        <pc:chgData name="Bert Dingemans" userId="8e69b98cb10617d5" providerId="LiveId" clId="{4ECBA83E-626B-48FD-BC44-044E6C774B64}" dt="2023-02-12T07:32:27.849" v="123" actId="113"/>
        <pc:sldMkLst>
          <pc:docMk/>
          <pc:sldMk cId="1589940173" sldId="857"/>
        </pc:sldMkLst>
      </pc:sldChg>
      <pc:sldChg chg="addSp modSp mod modAnim">
        <pc:chgData name="Bert Dingemans" userId="8e69b98cb10617d5" providerId="LiveId" clId="{4ECBA83E-626B-48FD-BC44-044E6C774B64}" dt="2023-02-12T07:46:33.657" v="502" actId="1076"/>
        <pc:sldMkLst>
          <pc:docMk/>
          <pc:sldMk cId="832356699" sldId="1554"/>
        </pc:sldMkLst>
      </pc:sldChg>
      <pc:sldChg chg="add del">
        <pc:chgData name="Bert Dingemans" userId="8e69b98cb10617d5" providerId="LiveId" clId="{4ECBA83E-626B-48FD-BC44-044E6C774B64}" dt="2023-02-13T15:05:28.332" v="945" actId="47"/>
        <pc:sldMkLst>
          <pc:docMk/>
          <pc:sldMk cId="3450117480" sldId="1626"/>
        </pc:sldMkLst>
      </pc:sldChg>
      <pc:sldChg chg="del">
        <pc:chgData name="Bert Dingemans" userId="8e69b98cb10617d5" providerId="LiveId" clId="{4ECBA83E-626B-48FD-BC44-044E6C774B64}" dt="2023-02-11T09:03:30.608" v="75" actId="47"/>
        <pc:sldMkLst>
          <pc:docMk/>
          <pc:sldMk cId="1218614889" sldId="1649"/>
        </pc:sldMkLst>
      </pc:sldChg>
      <pc:sldChg chg="addSp modSp add modAnim">
        <pc:chgData name="Bert Dingemans" userId="8e69b98cb10617d5" providerId="LiveId" clId="{4ECBA83E-626B-48FD-BC44-044E6C774B64}" dt="2023-02-14T06:50:52.003" v="1619"/>
        <pc:sldMkLst>
          <pc:docMk/>
          <pc:sldMk cId="2570571888" sldId="1649"/>
        </pc:sldMkLst>
      </pc:sldChg>
      <pc:sldChg chg="ord">
        <pc:chgData name="Bert Dingemans" userId="8e69b98cb10617d5" providerId="LiveId" clId="{4ECBA83E-626B-48FD-BC44-044E6C774B64}" dt="2023-02-19T08:49:05.718" v="2223"/>
        <pc:sldMkLst>
          <pc:docMk/>
          <pc:sldMk cId="2219494637" sldId="1650"/>
        </pc:sldMkLst>
      </pc:sldChg>
      <pc:sldChg chg="addSp modSp mod ord">
        <pc:chgData name="Bert Dingemans" userId="8e69b98cb10617d5" providerId="LiveId" clId="{4ECBA83E-626B-48FD-BC44-044E6C774B64}" dt="2023-02-19T08:51:35.977" v="2240" actId="1076"/>
        <pc:sldMkLst>
          <pc:docMk/>
          <pc:sldMk cId="461137908" sldId="1651"/>
        </pc:sldMkLst>
      </pc:sldChg>
      <pc:sldChg chg="modSp mod ord">
        <pc:chgData name="Bert Dingemans" userId="8e69b98cb10617d5" providerId="LiveId" clId="{4ECBA83E-626B-48FD-BC44-044E6C774B64}" dt="2023-02-19T08:51:52.302" v="2251" actId="20577"/>
        <pc:sldMkLst>
          <pc:docMk/>
          <pc:sldMk cId="1697695754" sldId="1652"/>
        </pc:sldMkLst>
      </pc:sldChg>
      <pc:sldChg chg="ord">
        <pc:chgData name="Bert Dingemans" userId="8e69b98cb10617d5" providerId="LiveId" clId="{4ECBA83E-626B-48FD-BC44-044E6C774B64}" dt="2023-02-19T08:49:05.718" v="2223"/>
        <pc:sldMkLst>
          <pc:docMk/>
          <pc:sldMk cId="963632689" sldId="1653"/>
        </pc:sldMkLst>
      </pc:sldChg>
      <pc:sldChg chg="del">
        <pc:chgData name="Bert Dingemans" userId="8e69b98cb10617d5" providerId="LiveId" clId="{4ECBA83E-626B-48FD-BC44-044E6C774B64}" dt="2023-02-11T09:01:22.444" v="3" actId="47"/>
        <pc:sldMkLst>
          <pc:docMk/>
          <pc:sldMk cId="1676222925" sldId="1665"/>
        </pc:sldMkLst>
      </pc:sldChg>
      <pc:sldChg chg="add">
        <pc:chgData name="Bert Dingemans" userId="8e69b98cb10617d5" providerId="LiveId" clId="{4ECBA83E-626B-48FD-BC44-044E6C774B64}" dt="2023-02-13T15:26:48.198" v="946"/>
        <pc:sldMkLst>
          <pc:docMk/>
          <pc:sldMk cId="2403062973" sldId="1665"/>
        </pc:sldMkLst>
      </pc:sldChg>
      <pc:sldChg chg="modSp mod">
        <pc:chgData name="Bert Dingemans" userId="8e69b98cb10617d5" providerId="LiveId" clId="{4ECBA83E-626B-48FD-BC44-044E6C774B64}" dt="2023-02-14T07:00:39.137" v="1799" actId="6549"/>
        <pc:sldMkLst>
          <pc:docMk/>
          <pc:sldMk cId="3753689704" sldId="1679"/>
        </pc:sldMkLst>
      </pc:sldChg>
      <pc:sldChg chg="modSp mod">
        <pc:chgData name="Bert Dingemans" userId="8e69b98cb10617d5" providerId="LiveId" clId="{4ECBA83E-626B-48FD-BC44-044E6C774B64}" dt="2023-02-19T14:33:29.013" v="2449" actId="20577"/>
        <pc:sldMkLst>
          <pc:docMk/>
          <pc:sldMk cId="3637540078" sldId="1680"/>
        </pc:sldMkLst>
      </pc:sldChg>
      <pc:sldChg chg="modSp mod">
        <pc:chgData name="Bert Dingemans" userId="8e69b98cb10617d5" providerId="LiveId" clId="{4ECBA83E-626B-48FD-BC44-044E6C774B64}" dt="2023-02-19T14:36:18.492" v="2551" actId="27636"/>
        <pc:sldMkLst>
          <pc:docMk/>
          <pc:sldMk cId="2251047783" sldId="1681"/>
        </pc:sldMkLst>
      </pc:sldChg>
      <pc:sldChg chg="modSp add mod">
        <pc:chgData name="Bert Dingemans" userId="8e69b98cb10617d5" providerId="LiveId" clId="{4ECBA83E-626B-48FD-BC44-044E6C774B64}" dt="2023-02-11T09:04:06.958" v="94" actId="1076"/>
        <pc:sldMkLst>
          <pc:docMk/>
          <pc:sldMk cId="1731531846" sldId="1682"/>
        </pc:sldMkLst>
      </pc:sldChg>
      <pc:sldChg chg="addSp delSp modSp new mod modClrScheme chgLayout">
        <pc:chgData name="Bert Dingemans" userId="8e69b98cb10617d5" providerId="LiveId" clId="{4ECBA83E-626B-48FD-BC44-044E6C774B64}" dt="2023-02-12T07:44:04.787" v="458" actId="20577"/>
        <pc:sldMkLst>
          <pc:docMk/>
          <pc:sldMk cId="2195241838" sldId="1683"/>
        </pc:sldMkLst>
      </pc:sldChg>
      <pc:sldChg chg="addSp modSp new mod modAnim">
        <pc:chgData name="Bert Dingemans" userId="8e69b98cb10617d5" providerId="LiveId" clId="{4ECBA83E-626B-48FD-BC44-044E6C774B64}" dt="2023-02-12T07:40:42.542" v="374"/>
        <pc:sldMkLst>
          <pc:docMk/>
          <pc:sldMk cId="3225560655" sldId="1684"/>
        </pc:sldMkLst>
      </pc:sldChg>
      <pc:sldChg chg="addSp modSp new mod modAnim">
        <pc:chgData name="Bert Dingemans" userId="8e69b98cb10617d5" providerId="LiveId" clId="{4ECBA83E-626B-48FD-BC44-044E6C774B64}" dt="2023-02-12T07:43:02.125" v="400" actId="1076"/>
        <pc:sldMkLst>
          <pc:docMk/>
          <pc:sldMk cId="3860609462" sldId="1685"/>
        </pc:sldMkLst>
      </pc:sldChg>
      <pc:sldChg chg="addSp delSp modSp new mod modClrScheme chgLayout">
        <pc:chgData name="Bert Dingemans" userId="8e69b98cb10617d5" providerId="LiveId" clId="{4ECBA83E-626B-48FD-BC44-044E6C774B64}" dt="2023-02-12T07:47:21.973" v="511" actId="20577"/>
        <pc:sldMkLst>
          <pc:docMk/>
          <pc:sldMk cId="2847233214" sldId="1686"/>
        </pc:sldMkLst>
      </pc:sldChg>
      <pc:sldChg chg="addSp modSp mod modAnim">
        <pc:chgData name="Bert Dingemans" userId="8e69b98cb10617d5" providerId="LiveId" clId="{4ECBA83E-626B-48FD-BC44-044E6C774B64}" dt="2023-02-14T06:43:58.403" v="1500"/>
        <pc:sldMkLst>
          <pc:docMk/>
          <pc:sldMk cId="253583727" sldId="1699"/>
        </pc:sldMkLst>
      </pc:sldChg>
      <pc:sldChg chg="modSp mod">
        <pc:chgData name="Bert Dingemans" userId="8e69b98cb10617d5" providerId="LiveId" clId="{4ECBA83E-626B-48FD-BC44-044E6C774B64}" dt="2023-02-14T06:37:07.997" v="1317" actId="20577"/>
        <pc:sldMkLst>
          <pc:docMk/>
          <pc:sldMk cId="2843343699" sldId="1706"/>
        </pc:sldMkLst>
      </pc:sldChg>
      <pc:sldChg chg="modSp mod">
        <pc:chgData name="Bert Dingemans" userId="8e69b98cb10617d5" providerId="LiveId" clId="{4ECBA83E-626B-48FD-BC44-044E6C774B64}" dt="2023-02-14T06:39:51.182" v="1365" actId="20577"/>
        <pc:sldMkLst>
          <pc:docMk/>
          <pc:sldMk cId="4048830642" sldId="1707"/>
        </pc:sldMkLst>
      </pc:sldChg>
      <pc:sldChg chg="modSp mod">
        <pc:chgData name="Bert Dingemans" userId="8e69b98cb10617d5" providerId="LiveId" clId="{4ECBA83E-626B-48FD-BC44-044E6C774B64}" dt="2023-02-13T15:30:45.870" v="981" actId="14100"/>
        <pc:sldMkLst>
          <pc:docMk/>
          <pc:sldMk cId="2612314741" sldId="1715"/>
        </pc:sldMkLst>
      </pc:sldChg>
      <pc:sldChg chg="add">
        <pc:chgData name="Bert Dingemans" userId="8e69b98cb10617d5" providerId="LiveId" clId="{4ECBA83E-626B-48FD-BC44-044E6C774B64}" dt="2023-02-13T15:26:48.198" v="946"/>
        <pc:sldMkLst>
          <pc:docMk/>
          <pc:sldMk cId="1024637667" sldId="1716"/>
        </pc:sldMkLst>
      </pc:sldChg>
      <pc:sldChg chg="modSp add del mod">
        <pc:chgData name="Bert Dingemans" userId="8e69b98cb10617d5" providerId="LiveId" clId="{4ECBA83E-626B-48FD-BC44-044E6C774B64}" dt="2023-02-13T15:29:07.860" v="967" actId="47"/>
        <pc:sldMkLst>
          <pc:docMk/>
          <pc:sldMk cId="2292859162" sldId="1717"/>
        </pc:sldMkLst>
      </pc:sldChg>
      <pc:sldChg chg="add">
        <pc:chgData name="Bert Dingemans" userId="8e69b98cb10617d5" providerId="LiveId" clId="{4ECBA83E-626B-48FD-BC44-044E6C774B64}" dt="2023-02-13T15:26:48.198" v="946"/>
        <pc:sldMkLst>
          <pc:docMk/>
          <pc:sldMk cId="1902618293" sldId="1718"/>
        </pc:sldMkLst>
      </pc:sldChg>
      <pc:sldChg chg="addSp delSp modSp add mod setBg delAnim modAnim">
        <pc:chgData name="Bert Dingemans" userId="8e69b98cb10617d5" providerId="LiveId" clId="{4ECBA83E-626B-48FD-BC44-044E6C774B64}" dt="2023-02-13T15:38:42.911" v="1121" actId="1076"/>
        <pc:sldMkLst>
          <pc:docMk/>
          <pc:sldMk cId="3257139370" sldId="1719"/>
        </pc:sldMkLst>
      </pc:sldChg>
      <pc:sldChg chg="modSp add mod">
        <pc:chgData name="Bert Dingemans" userId="8e69b98cb10617d5" providerId="LiveId" clId="{4ECBA83E-626B-48FD-BC44-044E6C774B64}" dt="2023-02-14T07:01:20.657" v="1820" actId="20577"/>
        <pc:sldMkLst>
          <pc:docMk/>
          <pc:sldMk cId="3664605333" sldId="1720"/>
        </pc:sldMkLst>
      </pc:sldChg>
      <pc:sldChg chg="modSp add mod setBg">
        <pc:chgData name="Bert Dingemans" userId="8e69b98cb10617d5" providerId="LiveId" clId="{4ECBA83E-626B-48FD-BC44-044E6C774B64}" dt="2023-02-13T15:26:48.307" v="949" actId="27636"/>
        <pc:sldMkLst>
          <pc:docMk/>
          <pc:sldMk cId="2010289594" sldId="1721"/>
        </pc:sldMkLst>
      </pc:sldChg>
      <pc:sldChg chg="modSp add mod">
        <pc:chgData name="Bert Dingemans" userId="8e69b98cb10617d5" providerId="LiveId" clId="{4ECBA83E-626B-48FD-BC44-044E6C774B64}" dt="2023-02-13T15:39:37.021" v="1127" actId="20577"/>
        <pc:sldMkLst>
          <pc:docMk/>
          <pc:sldMk cId="716037915" sldId="1722"/>
        </pc:sldMkLst>
      </pc:sldChg>
      <pc:sldChg chg="modSp add mod">
        <pc:chgData name="Bert Dingemans" userId="8e69b98cb10617d5" providerId="LiveId" clId="{4ECBA83E-626B-48FD-BC44-044E6C774B64}" dt="2023-02-13T15:40:31.793" v="1170" actId="6549"/>
        <pc:sldMkLst>
          <pc:docMk/>
          <pc:sldMk cId="2399147046" sldId="1723"/>
        </pc:sldMkLst>
      </pc:sldChg>
      <pc:sldChg chg="addSp delSp modSp add mod">
        <pc:chgData name="Bert Dingemans" userId="8e69b98cb10617d5" providerId="LiveId" clId="{4ECBA83E-626B-48FD-BC44-044E6C774B64}" dt="2023-02-13T15:52:18.389" v="1289" actId="14100"/>
        <pc:sldMkLst>
          <pc:docMk/>
          <pc:sldMk cId="3887033635" sldId="1724"/>
        </pc:sldMkLst>
      </pc:sldChg>
      <pc:sldChg chg="add">
        <pc:chgData name="Bert Dingemans" userId="8e69b98cb10617d5" providerId="LiveId" clId="{4ECBA83E-626B-48FD-BC44-044E6C774B64}" dt="2023-02-13T15:26:48.198" v="946"/>
        <pc:sldMkLst>
          <pc:docMk/>
          <pc:sldMk cId="3555025115" sldId="1725"/>
        </pc:sldMkLst>
      </pc:sldChg>
      <pc:sldChg chg="add del">
        <pc:chgData name="Bert Dingemans" userId="8e69b98cb10617d5" providerId="LiveId" clId="{4ECBA83E-626B-48FD-BC44-044E6C774B64}" dt="2023-02-13T15:40:59.722" v="1172" actId="47"/>
        <pc:sldMkLst>
          <pc:docMk/>
          <pc:sldMk cId="2673373292" sldId="1726"/>
        </pc:sldMkLst>
      </pc:sldChg>
      <pc:sldChg chg="add">
        <pc:chgData name="Bert Dingemans" userId="8e69b98cb10617d5" providerId="LiveId" clId="{4ECBA83E-626B-48FD-BC44-044E6C774B64}" dt="2023-02-13T15:26:48.198" v="946"/>
        <pc:sldMkLst>
          <pc:docMk/>
          <pc:sldMk cId="4255733058" sldId="1727"/>
        </pc:sldMkLst>
      </pc:sldChg>
      <pc:sldChg chg="addSp modSp add mod modAnim">
        <pc:chgData name="Bert Dingemans" userId="8e69b98cb10617d5" providerId="LiveId" clId="{4ECBA83E-626B-48FD-BC44-044E6C774B64}" dt="2023-02-14T06:50:22.958" v="1618"/>
        <pc:sldMkLst>
          <pc:docMk/>
          <pc:sldMk cId="1213395478" sldId="1728"/>
        </pc:sldMkLst>
      </pc:sldChg>
      <pc:sldChg chg="modSp add mod">
        <pc:chgData name="Bert Dingemans" userId="8e69b98cb10617d5" providerId="LiveId" clId="{4ECBA83E-626B-48FD-BC44-044E6C774B64}" dt="2023-02-13T15:26:48.335" v="951" actId="27636"/>
        <pc:sldMkLst>
          <pc:docMk/>
          <pc:sldMk cId="2172764633" sldId="1729"/>
        </pc:sldMkLst>
      </pc:sldChg>
      <pc:sldChg chg="modSp add mod">
        <pc:chgData name="Bert Dingemans" userId="8e69b98cb10617d5" providerId="LiveId" clId="{4ECBA83E-626B-48FD-BC44-044E6C774B64}" dt="2023-02-13T15:45:23.576" v="1220" actId="14100"/>
        <pc:sldMkLst>
          <pc:docMk/>
          <pc:sldMk cId="396919251" sldId="1730"/>
        </pc:sldMkLst>
      </pc:sldChg>
      <pc:sldChg chg="add ord">
        <pc:chgData name="Bert Dingemans" userId="8e69b98cb10617d5" providerId="LiveId" clId="{4ECBA83E-626B-48FD-BC44-044E6C774B64}" dt="2023-02-14T06:50:14.385" v="1617"/>
        <pc:sldMkLst>
          <pc:docMk/>
          <pc:sldMk cId="2373266248" sldId="1731"/>
        </pc:sldMkLst>
      </pc:sldChg>
      <pc:sldChg chg="modSp add mod">
        <pc:chgData name="Bert Dingemans" userId="8e69b98cb10617d5" providerId="LiveId" clId="{4ECBA83E-626B-48FD-BC44-044E6C774B64}" dt="2023-02-14T06:51:50.623" v="1664" actId="20577"/>
        <pc:sldMkLst>
          <pc:docMk/>
          <pc:sldMk cId="2169010373" sldId="1732"/>
        </pc:sldMkLst>
      </pc:sldChg>
      <pc:sldChg chg="modSp add mod">
        <pc:chgData name="Bert Dingemans" userId="8e69b98cb10617d5" providerId="LiveId" clId="{4ECBA83E-626B-48FD-BC44-044E6C774B64}" dt="2023-02-14T06:52:19.565" v="1670" actId="20577"/>
        <pc:sldMkLst>
          <pc:docMk/>
          <pc:sldMk cId="2339880265" sldId="1733"/>
        </pc:sldMkLst>
      </pc:sldChg>
      <pc:sldChg chg="add">
        <pc:chgData name="Bert Dingemans" userId="8e69b98cb10617d5" providerId="LiveId" clId="{4ECBA83E-626B-48FD-BC44-044E6C774B64}" dt="2023-02-13T15:26:48.198" v="946"/>
        <pc:sldMkLst>
          <pc:docMk/>
          <pc:sldMk cId="2549570888" sldId="1734"/>
        </pc:sldMkLst>
      </pc:sldChg>
      <pc:sldChg chg="modSp add mod">
        <pc:chgData name="Bert Dingemans" userId="8e69b98cb10617d5" providerId="LiveId" clId="{4ECBA83E-626B-48FD-BC44-044E6C774B64}" dt="2023-02-13T15:26:48.368" v="954" actId="27636"/>
        <pc:sldMkLst>
          <pc:docMk/>
          <pc:sldMk cId="3014598571" sldId="1735"/>
        </pc:sldMkLst>
      </pc:sldChg>
      <pc:sldChg chg="modSp add mod">
        <pc:chgData name="Bert Dingemans" userId="8e69b98cb10617d5" providerId="LiveId" clId="{4ECBA83E-626B-48FD-BC44-044E6C774B64}" dt="2023-02-14T06:53:24.071" v="1741" actId="20577"/>
        <pc:sldMkLst>
          <pc:docMk/>
          <pc:sldMk cId="973422006" sldId="1736"/>
        </pc:sldMkLst>
      </pc:sldChg>
      <pc:sldChg chg="modSp new mod ord">
        <pc:chgData name="Bert Dingemans" userId="8e69b98cb10617d5" providerId="LiveId" clId="{4ECBA83E-626B-48FD-BC44-044E6C774B64}" dt="2023-02-14T06:46:18.582" v="1538"/>
        <pc:sldMkLst>
          <pc:docMk/>
          <pc:sldMk cId="2513710622" sldId="1737"/>
        </pc:sldMkLst>
      </pc:sldChg>
      <pc:sldChg chg="add del">
        <pc:chgData name="Bert Dingemans" userId="8e69b98cb10617d5" providerId="LiveId" clId="{4ECBA83E-626B-48FD-BC44-044E6C774B64}" dt="2023-02-13T15:29:51.218" v="973"/>
        <pc:sldMkLst>
          <pc:docMk/>
          <pc:sldMk cId="3133505279" sldId="1737"/>
        </pc:sldMkLst>
      </pc:sldChg>
      <pc:sldChg chg="modSp add mod">
        <pc:chgData name="Bert Dingemans" userId="8e69b98cb10617d5" providerId="LiveId" clId="{4ECBA83E-626B-48FD-BC44-044E6C774B64}" dt="2023-02-13T15:49:31.127" v="1279" actId="20577"/>
        <pc:sldMkLst>
          <pc:docMk/>
          <pc:sldMk cId="2971609628" sldId="1738"/>
        </pc:sldMkLst>
      </pc:sldChg>
      <pc:sldChg chg="addSp delSp modSp new mod modClrScheme chgLayout">
        <pc:chgData name="Bert Dingemans" userId="8e69b98cb10617d5" providerId="LiveId" clId="{4ECBA83E-626B-48FD-BC44-044E6C774B64}" dt="2023-02-13T15:47:46.949" v="1264" actId="20577"/>
        <pc:sldMkLst>
          <pc:docMk/>
          <pc:sldMk cId="2738530087" sldId="1739"/>
        </pc:sldMkLst>
      </pc:sldChg>
      <pc:sldChg chg="delSp modSp new mod modClrScheme chgLayout">
        <pc:chgData name="Bert Dingemans" userId="8e69b98cb10617d5" providerId="LiveId" clId="{4ECBA83E-626B-48FD-BC44-044E6C774B64}" dt="2023-02-14T06:39:02.462" v="1353" actId="20577"/>
        <pc:sldMkLst>
          <pc:docMk/>
          <pc:sldMk cId="577042775" sldId="1740"/>
        </pc:sldMkLst>
      </pc:sldChg>
      <pc:sldChg chg="modSp new mod">
        <pc:chgData name="Bert Dingemans" userId="8e69b98cb10617d5" providerId="LiveId" clId="{4ECBA83E-626B-48FD-BC44-044E6C774B64}" dt="2023-02-14T06:45:40.709" v="1525" actId="20577"/>
        <pc:sldMkLst>
          <pc:docMk/>
          <pc:sldMk cId="200919064" sldId="1741"/>
        </pc:sldMkLst>
      </pc:sldChg>
      <pc:sldChg chg="modSp add mod">
        <pc:chgData name="Bert Dingemans" userId="8e69b98cb10617d5" providerId="LiveId" clId="{4ECBA83E-626B-48FD-BC44-044E6C774B64}" dt="2023-02-14T06:46:03.135" v="1536" actId="6549"/>
        <pc:sldMkLst>
          <pc:docMk/>
          <pc:sldMk cId="3762004851" sldId="1742"/>
        </pc:sldMkLst>
      </pc:sldChg>
      <pc:sldChg chg="modSp add mod">
        <pc:chgData name="Bert Dingemans" userId="8e69b98cb10617d5" providerId="LiveId" clId="{4ECBA83E-626B-48FD-BC44-044E6C774B64}" dt="2023-02-14T06:47:24.489" v="1548" actId="6549"/>
        <pc:sldMkLst>
          <pc:docMk/>
          <pc:sldMk cId="1511980025" sldId="1743"/>
        </pc:sldMkLst>
      </pc:sldChg>
      <pc:sldChg chg="modSp add mod">
        <pc:chgData name="Bert Dingemans" userId="8e69b98cb10617d5" providerId="LiveId" clId="{4ECBA83E-626B-48FD-BC44-044E6C774B64}" dt="2023-02-14T06:47:34.487" v="1558" actId="6549"/>
        <pc:sldMkLst>
          <pc:docMk/>
          <pc:sldMk cId="4195337150" sldId="1744"/>
        </pc:sldMkLst>
      </pc:sldChg>
      <pc:sldChg chg="modSp add mod">
        <pc:chgData name="Bert Dingemans" userId="8e69b98cb10617d5" providerId="LiveId" clId="{4ECBA83E-626B-48FD-BC44-044E6C774B64}" dt="2023-02-14T06:49:05.333" v="1582" actId="6549"/>
        <pc:sldMkLst>
          <pc:docMk/>
          <pc:sldMk cId="1686782794" sldId="1745"/>
        </pc:sldMkLst>
      </pc:sldChg>
      <pc:sldChg chg="modSp add mod">
        <pc:chgData name="Bert Dingemans" userId="8e69b98cb10617d5" providerId="LiveId" clId="{4ECBA83E-626B-48FD-BC44-044E6C774B64}" dt="2023-02-14T06:49:16.118" v="1593" actId="20577"/>
        <pc:sldMkLst>
          <pc:docMk/>
          <pc:sldMk cId="149013040" sldId="1746"/>
        </pc:sldMkLst>
      </pc:sldChg>
      <pc:sldChg chg="modSp add mod">
        <pc:chgData name="Bert Dingemans" userId="8e69b98cb10617d5" providerId="LiveId" clId="{4ECBA83E-626B-48FD-BC44-044E6C774B64}" dt="2023-02-14T06:49:46.939" v="1602" actId="20577"/>
        <pc:sldMkLst>
          <pc:docMk/>
          <pc:sldMk cId="268783728" sldId="1747"/>
        </pc:sldMkLst>
      </pc:sldChg>
      <pc:sldChg chg="modSp add mod">
        <pc:chgData name="Bert Dingemans" userId="8e69b98cb10617d5" providerId="LiveId" clId="{4ECBA83E-626B-48FD-BC44-044E6C774B64}" dt="2023-02-14T06:49:56.429" v="1615" actId="6549"/>
        <pc:sldMkLst>
          <pc:docMk/>
          <pc:sldMk cId="1127176069" sldId="1748"/>
        </pc:sldMkLst>
      </pc:sldChg>
      <pc:sldChg chg="modSp add mod">
        <pc:chgData name="Bert Dingemans" userId="8e69b98cb10617d5" providerId="LiveId" clId="{4ECBA83E-626B-48FD-BC44-044E6C774B64}" dt="2023-02-14T06:51:31.581" v="1643" actId="20577"/>
        <pc:sldMkLst>
          <pc:docMk/>
          <pc:sldMk cId="203879168" sldId="1749"/>
        </pc:sldMkLst>
      </pc:sldChg>
      <pc:sldChg chg="modSp add mod">
        <pc:chgData name="Bert Dingemans" userId="8e69b98cb10617d5" providerId="LiveId" clId="{4ECBA83E-626B-48FD-BC44-044E6C774B64}" dt="2023-02-14T06:51:43.583" v="1658" actId="6549"/>
        <pc:sldMkLst>
          <pc:docMk/>
          <pc:sldMk cId="62117952" sldId="1750"/>
        </pc:sldMkLst>
      </pc:sldChg>
      <pc:sldChg chg="addSp modSp new mod">
        <pc:chgData name="Bert Dingemans" userId="8e69b98cb10617d5" providerId="LiveId" clId="{4ECBA83E-626B-48FD-BC44-044E6C774B64}" dt="2023-02-19T08:47:37.925" v="2221" actId="1076"/>
        <pc:sldMkLst>
          <pc:docMk/>
          <pc:sldMk cId="3829509284" sldId="1760"/>
        </pc:sldMkLst>
      </pc:sldChg>
    </pc:docChg>
  </pc:docChgLst>
  <pc:docChgLst>
    <pc:chgData name="Bert Dingemans" userId="8e69b98cb10617d5" providerId="LiveId" clId="{ED503B41-4669-4065-A5E8-D238C970FD85}"/>
    <pc:docChg chg="custSel modSld">
      <pc:chgData name="Bert Dingemans" userId="8e69b98cb10617d5" providerId="LiveId" clId="{ED503B41-4669-4065-A5E8-D238C970FD85}" dt="2022-08-29T15:29:37.757" v="72" actId="6549"/>
      <pc:docMkLst>
        <pc:docMk/>
      </pc:docMkLst>
      <pc:sldChg chg="modSp mod">
        <pc:chgData name="Bert Dingemans" userId="8e69b98cb10617d5" providerId="LiveId" clId="{ED503B41-4669-4065-A5E8-D238C970FD85}" dt="2022-08-29T15:29:37.757" v="72" actId="6549"/>
        <pc:sldMkLst>
          <pc:docMk/>
          <pc:sldMk cId="1464618863" sldId="256"/>
        </pc:sldMkLst>
      </pc:sldChg>
    </pc:docChg>
  </pc:docChgLst>
  <pc:docChgLst>
    <pc:chgData name="Bert Dingemans" userId="8e69b98cb10617d5" providerId="LiveId" clId="{E67FCBAA-1ECD-A548-982F-11D404B77073}"/>
    <pc:docChg chg="modSld">
      <pc:chgData name="Bert Dingemans" userId="8e69b98cb10617d5" providerId="LiveId" clId="{E67FCBAA-1ECD-A548-982F-11D404B77073}" dt="2024-03-26T06:16:04.237" v="52" actId="20577"/>
      <pc:docMkLst>
        <pc:docMk/>
      </pc:docMkLst>
      <pc:sldChg chg="modSp">
        <pc:chgData name="Bert Dingemans" userId="8e69b98cb10617d5" providerId="LiveId" clId="{E67FCBAA-1ECD-A548-982F-11D404B77073}" dt="2024-03-26T06:16:04.237" v="52" actId="20577"/>
        <pc:sldMkLst>
          <pc:docMk/>
          <pc:sldMk cId="396919251" sldId="1730"/>
        </pc:sldMkLst>
      </pc:sldChg>
    </pc:docChg>
  </pc:docChgLst>
  <pc:docChgLst>
    <pc:chgData name="Bert Dingemans" userId="8e69b98cb10617d5" providerId="LiveId" clId="{CA8D3B7F-924B-4256-8D41-0913A5A08740}"/>
    <pc:docChg chg="undo custSel addSld delSld modSld sldOrd">
      <pc:chgData name="Bert Dingemans" userId="8e69b98cb10617d5" providerId="LiveId" clId="{CA8D3B7F-924B-4256-8D41-0913A5A08740}" dt="2020-08-08T11:46:56.276" v="7457" actId="115"/>
      <pc:docMkLst>
        <pc:docMk/>
      </pc:docMkLst>
      <pc:sldChg chg="modNotesTx">
        <pc:chgData name="Bert Dingemans" userId="8e69b98cb10617d5" providerId="LiveId" clId="{CA8D3B7F-924B-4256-8D41-0913A5A08740}" dt="2020-07-05T09:11:38.405" v="234" actId="20577"/>
        <pc:sldMkLst>
          <pc:docMk/>
          <pc:sldMk cId="916653229" sldId="282"/>
        </pc:sldMkLst>
      </pc:sldChg>
      <pc:sldChg chg="modAnim">
        <pc:chgData name="Bert Dingemans" userId="8e69b98cb10617d5" providerId="LiveId" clId="{CA8D3B7F-924B-4256-8D41-0913A5A08740}" dt="2020-08-08T11:32:50.384" v="6722"/>
        <pc:sldMkLst>
          <pc:docMk/>
          <pc:sldMk cId="1473072299" sldId="285"/>
        </pc:sldMkLst>
      </pc:sldChg>
      <pc:sldChg chg="modSp mod">
        <pc:chgData name="Bert Dingemans" userId="8e69b98cb10617d5" providerId="LiveId" clId="{CA8D3B7F-924B-4256-8D41-0913A5A08740}" dt="2020-07-05T09:55:22.680" v="1531" actId="27636"/>
        <pc:sldMkLst>
          <pc:docMk/>
          <pc:sldMk cId="945395732" sldId="312"/>
        </pc:sldMkLst>
      </pc:sldChg>
      <pc:sldChg chg="addSp delSp">
        <pc:chgData name="Bert Dingemans" userId="8e69b98cb10617d5" providerId="LiveId" clId="{CA8D3B7F-924B-4256-8D41-0913A5A08740}" dt="2020-07-05T09:56:15.178" v="1533"/>
        <pc:sldMkLst>
          <pc:docMk/>
          <pc:sldMk cId="1515775840" sldId="349"/>
        </pc:sldMkLst>
      </pc:sldChg>
      <pc:sldChg chg="add del mod modShow">
        <pc:chgData name="Bert Dingemans" userId="8e69b98cb10617d5" providerId="LiveId" clId="{CA8D3B7F-924B-4256-8D41-0913A5A08740}" dt="2020-07-05T10:03:48.428" v="1619" actId="729"/>
        <pc:sldMkLst>
          <pc:docMk/>
          <pc:sldMk cId="3637267122" sldId="383"/>
        </pc:sldMkLst>
      </pc:sldChg>
      <pc:sldChg chg="modSp mod">
        <pc:chgData name="Bert Dingemans" userId="8e69b98cb10617d5" providerId="LiveId" clId="{CA8D3B7F-924B-4256-8D41-0913A5A08740}" dt="2020-07-05T09:16:10.568" v="701" actId="20577"/>
        <pc:sldMkLst>
          <pc:docMk/>
          <pc:sldMk cId="1760768740" sldId="528"/>
        </pc:sldMkLst>
      </pc:sldChg>
      <pc:sldChg chg="modSp mod">
        <pc:chgData name="Bert Dingemans" userId="8e69b98cb10617d5" providerId="LiveId" clId="{CA8D3B7F-924B-4256-8D41-0913A5A08740}" dt="2020-07-05T09:22:29.196" v="908" actId="6549"/>
        <pc:sldMkLst>
          <pc:docMk/>
          <pc:sldMk cId="3483302515" sldId="532"/>
        </pc:sldMkLst>
      </pc:sldChg>
      <pc:sldChg chg="modSp mod">
        <pc:chgData name="Bert Dingemans" userId="8e69b98cb10617d5" providerId="LiveId" clId="{CA8D3B7F-924B-4256-8D41-0913A5A08740}" dt="2020-07-05T10:01:32.284" v="1614" actId="14734"/>
        <pc:sldMkLst>
          <pc:docMk/>
          <pc:sldMk cId="2447906243" sldId="603"/>
        </pc:sldMkLst>
      </pc:sldChg>
      <pc:sldChg chg="modSp mod">
        <pc:chgData name="Bert Dingemans" userId="8e69b98cb10617d5" providerId="LiveId" clId="{CA8D3B7F-924B-4256-8D41-0913A5A08740}" dt="2020-07-05T09:08:20.459" v="134" actId="20577"/>
        <pc:sldMkLst>
          <pc:docMk/>
          <pc:sldMk cId="3754973901" sldId="645"/>
        </pc:sldMkLst>
      </pc:sldChg>
      <pc:sldChg chg="modSp mod">
        <pc:chgData name="Bert Dingemans" userId="8e69b98cb10617d5" providerId="LiveId" clId="{CA8D3B7F-924B-4256-8D41-0913A5A08740}" dt="2020-07-05T09:08:55.619" v="155" actId="6549"/>
        <pc:sldMkLst>
          <pc:docMk/>
          <pc:sldMk cId="1394170633" sldId="648"/>
        </pc:sldMkLst>
      </pc:sldChg>
      <pc:sldChg chg="addSp modSp mod modShow">
        <pc:chgData name="Bert Dingemans" userId="8e69b98cb10617d5" providerId="LiveId" clId="{CA8D3B7F-924B-4256-8D41-0913A5A08740}" dt="2020-07-05T09:22:55.873" v="909" actId="729"/>
        <pc:sldMkLst>
          <pc:docMk/>
          <pc:sldMk cId="588939797" sldId="664"/>
        </pc:sldMkLst>
      </pc:sldChg>
      <pc:sldChg chg="modSp mod">
        <pc:chgData name="Bert Dingemans" userId="8e69b98cb10617d5" providerId="LiveId" clId="{CA8D3B7F-924B-4256-8D41-0913A5A08740}" dt="2020-07-05T09:17:50.190" v="746" actId="20577"/>
        <pc:sldMkLst>
          <pc:docMk/>
          <pc:sldMk cId="3809595986" sldId="702"/>
        </pc:sldMkLst>
      </pc:sldChg>
      <pc:sldChg chg="modSp mod">
        <pc:chgData name="Bert Dingemans" userId="8e69b98cb10617d5" providerId="LiveId" clId="{CA8D3B7F-924B-4256-8D41-0913A5A08740}" dt="2020-08-08T11:46:56.276" v="7457" actId="115"/>
        <pc:sldMkLst>
          <pc:docMk/>
          <pc:sldMk cId="1760287673" sldId="705"/>
        </pc:sldMkLst>
      </pc:sldChg>
      <pc:sldChg chg="modSp mod">
        <pc:chgData name="Bert Dingemans" userId="8e69b98cb10617d5" providerId="LiveId" clId="{CA8D3B7F-924B-4256-8D41-0913A5A08740}" dt="2020-07-05T09:19:40.476" v="844" actId="20577"/>
        <pc:sldMkLst>
          <pc:docMk/>
          <pc:sldMk cId="3882807263" sldId="706"/>
        </pc:sldMkLst>
      </pc:sldChg>
      <pc:sldChg chg="modSp mod">
        <pc:chgData name="Bert Dingemans" userId="8e69b98cb10617d5" providerId="LiveId" clId="{CA8D3B7F-924B-4256-8D41-0913A5A08740}" dt="2020-08-07T11:18:31.076" v="1758" actId="1076"/>
        <pc:sldMkLst>
          <pc:docMk/>
          <pc:sldMk cId="2241164697" sldId="770"/>
        </pc:sldMkLst>
      </pc:sldChg>
      <pc:sldChg chg="modSp mod">
        <pc:chgData name="Bert Dingemans" userId="8e69b98cb10617d5" providerId="LiveId" clId="{CA8D3B7F-924B-4256-8D41-0913A5A08740}" dt="2020-07-05T09:39:36.992" v="1410" actId="20577"/>
        <pc:sldMkLst>
          <pc:docMk/>
          <pc:sldMk cId="1684758496" sldId="788"/>
        </pc:sldMkLst>
      </pc:sldChg>
      <pc:sldChg chg="modSp">
        <pc:chgData name="Bert Dingemans" userId="8e69b98cb10617d5" providerId="LiveId" clId="{CA8D3B7F-924B-4256-8D41-0913A5A08740}" dt="2020-07-05T09:39:25.387" v="1407" actId="1076"/>
        <pc:sldMkLst>
          <pc:docMk/>
          <pc:sldMk cId="3229675449" sldId="791"/>
        </pc:sldMkLst>
      </pc:sldChg>
      <pc:sldChg chg="addSp delSp modSp mod">
        <pc:chgData name="Bert Dingemans" userId="8e69b98cb10617d5" providerId="LiveId" clId="{CA8D3B7F-924B-4256-8D41-0913A5A08740}" dt="2020-07-05T08:53:55.224" v="19"/>
        <pc:sldMkLst>
          <pc:docMk/>
          <pc:sldMk cId="3246489224" sldId="806"/>
        </pc:sldMkLst>
      </pc:sldChg>
      <pc:sldChg chg="addSp delSp modSp mod">
        <pc:chgData name="Bert Dingemans" userId="8e69b98cb10617d5" providerId="LiveId" clId="{CA8D3B7F-924B-4256-8D41-0913A5A08740}" dt="2020-07-05T08:53:31.027" v="14" actId="1076"/>
        <pc:sldMkLst>
          <pc:docMk/>
          <pc:sldMk cId="143001103" sldId="807"/>
        </pc:sldMkLst>
      </pc:sldChg>
      <pc:sldChg chg="addSp delSp modSp mod">
        <pc:chgData name="Bert Dingemans" userId="8e69b98cb10617d5" providerId="LiveId" clId="{CA8D3B7F-924B-4256-8D41-0913A5A08740}" dt="2020-07-05T09:00:14.205" v="30" actId="1076"/>
        <pc:sldMkLst>
          <pc:docMk/>
          <pc:sldMk cId="1830966768" sldId="808"/>
        </pc:sldMkLst>
      </pc:sldChg>
      <pc:sldChg chg="addSp delSp modSp mod">
        <pc:chgData name="Bert Dingemans" userId="8e69b98cb10617d5" providerId="LiveId" clId="{CA8D3B7F-924B-4256-8D41-0913A5A08740}" dt="2020-07-05T09:02:59.487" v="33" actId="1076"/>
        <pc:sldMkLst>
          <pc:docMk/>
          <pc:sldMk cId="3973712400" sldId="809"/>
        </pc:sldMkLst>
      </pc:sldChg>
      <pc:sldChg chg="addSp delSp modSp mod">
        <pc:chgData name="Bert Dingemans" userId="8e69b98cb10617d5" providerId="LiveId" clId="{CA8D3B7F-924B-4256-8D41-0913A5A08740}" dt="2020-07-05T08:55:56.193" v="25" actId="1076"/>
        <pc:sldMkLst>
          <pc:docMk/>
          <pc:sldMk cId="625436903" sldId="811"/>
        </pc:sldMkLst>
      </pc:sldChg>
      <pc:sldChg chg="addSp delSp modSp">
        <pc:chgData name="Bert Dingemans" userId="8e69b98cb10617d5" providerId="LiveId" clId="{CA8D3B7F-924B-4256-8D41-0913A5A08740}" dt="2020-07-05T09:05:29.410" v="37" actId="1076"/>
        <pc:sldMkLst>
          <pc:docMk/>
          <pc:sldMk cId="2152669321" sldId="812"/>
        </pc:sldMkLst>
      </pc:sldChg>
      <pc:sldChg chg="addSp delSp modSp mod delAnim modAnim">
        <pc:chgData name="Bert Dingemans" userId="8e69b98cb10617d5" providerId="LiveId" clId="{CA8D3B7F-924B-4256-8D41-0913A5A08740}" dt="2020-08-08T11:36:11.881" v="6832" actId="1076"/>
        <pc:sldMkLst>
          <pc:docMk/>
          <pc:sldMk cId="3898307232" sldId="823"/>
        </pc:sldMkLst>
      </pc:sldChg>
      <pc:sldChg chg="modSp mod">
        <pc:chgData name="Bert Dingemans" userId="8e69b98cb10617d5" providerId="LiveId" clId="{CA8D3B7F-924B-4256-8D41-0913A5A08740}" dt="2020-08-08T11:28:06.442" v="6705" actId="114"/>
        <pc:sldMkLst>
          <pc:docMk/>
          <pc:sldMk cId="1589940173" sldId="857"/>
        </pc:sldMkLst>
      </pc:sldChg>
      <pc:sldChg chg="modSp mod">
        <pc:chgData name="Bert Dingemans" userId="8e69b98cb10617d5" providerId="LiveId" clId="{CA8D3B7F-924B-4256-8D41-0913A5A08740}" dt="2020-07-05T09:10:52.667" v="204" actId="6549"/>
        <pc:sldMkLst>
          <pc:docMk/>
          <pc:sldMk cId="3019866549" sldId="858"/>
        </pc:sldMkLst>
      </pc:sldChg>
      <pc:sldChg chg="add">
        <pc:chgData name="Bert Dingemans" userId="8e69b98cb10617d5" providerId="LiveId" clId="{CA8D3B7F-924B-4256-8D41-0913A5A08740}" dt="2020-08-07T13:00:25.965" v="6506"/>
        <pc:sldMkLst>
          <pc:docMk/>
          <pc:sldMk cId="2742295182" sldId="875"/>
        </pc:sldMkLst>
      </pc:sldChg>
      <pc:sldChg chg="add">
        <pc:chgData name="Bert Dingemans" userId="8e69b98cb10617d5" providerId="LiveId" clId="{CA8D3B7F-924B-4256-8D41-0913A5A08740}" dt="2020-08-07T13:00:25.965" v="6506"/>
        <pc:sldMkLst>
          <pc:docMk/>
          <pc:sldMk cId="494141937" sldId="877"/>
        </pc:sldMkLst>
      </pc:sldChg>
      <pc:sldChg chg="addSp modSp mod">
        <pc:chgData name="Bert Dingemans" userId="8e69b98cb10617d5" providerId="LiveId" clId="{CA8D3B7F-924B-4256-8D41-0913A5A08740}" dt="2020-08-08T11:39:41.037" v="7141" actId="20577"/>
        <pc:sldMkLst>
          <pc:docMk/>
          <pc:sldMk cId="319092141" sldId="1529"/>
        </pc:sldMkLst>
      </pc:sldChg>
      <pc:sldChg chg="addSp modSp mod">
        <pc:chgData name="Bert Dingemans" userId="8e69b98cb10617d5" providerId="LiveId" clId="{CA8D3B7F-924B-4256-8D41-0913A5A08740}" dt="2020-08-08T11:45:26.033" v="7455" actId="207"/>
        <pc:sldMkLst>
          <pc:docMk/>
          <pc:sldMk cId="2443072487" sldId="1532"/>
        </pc:sldMkLst>
      </pc:sldChg>
      <pc:sldChg chg="add del mod modShow">
        <pc:chgData name="Bert Dingemans" userId="8e69b98cb10617d5" providerId="LiveId" clId="{CA8D3B7F-924B-4256-8D41-0913A5A08740}" dt="2020-07-05T10:03:48.428" v="1619" actId="729"/>
        <pc:sldMkLst>
          <pc:docMk/>
          <pc:sldMk cId="2256862088" sldId="1549"/>
        </pc:sldMkLst>
      </pc:sldChg>
      <pc:sldChg chg="modSp mod">
        <pc:chgData name="Bert Dingemans" userId="8e69b98cb10617d5" providerId="LiveId" clId="{CA8D3B7F-924B-4256-8D41-0913A5A08740}" dt="2020-07-05T10:00:51.702" v="1610" actId="6549"/>
        <pc:sldMkLst>
          <pc:docMk/>
          <pc:sldMk cId="1860223375" sldId="1557"/>
        </pc:sldMkLst>
      </pc:sldChg>
      <pc:sldChg chg="modSp mod">
        <pc:chgData name="Bert Dingemans" userId="8e69b98cb10617d5" providerId="LiveId" clId="{CA8D3B7F-924B-4256-8D41-0913A5A08740}" dt="2020-07-05T09:38:11.261" v="1404" actId="20577"/>
        <pc:sldMkLst>
          <pc:docMk/>
          <pc:sldMk cId="3392169157" sldId="1558"/>
        </pc:sldMkLst>
      </pc:sldChg>
      <pc:sldChg chg="addSp modSp mod">
        <pc:chgData name="Bert Dingemans" userId="8e69b98cb10617d5" providerId="LiveId" clId="{CA8D3B7F-924B-4256-8D41-0913A5A08740}" dt="2020-07-05T09:43:25.556" v="1521" actId="207"/>
        <pc:sldMkLst>
          <pc:docMk/>
          <pc:sldMk cId="724245587" sldId="1559"/>
        </pc:sldMkLst>
      </pc:sldChg>
      <pc:sldChg chg="modSp mod">
        <pc:chgData name="Bert Dingemans" userId="8e69b98cb10617d5" providerId="LiveId" clId="{CA8D3B7F-924B-4256-8D41-0913A5A08740}" dt="2020-07-05T09:07:40.692" v="96" actId="6549"/>
        <pc:sldMkLst>
          <pc:docMk/>
          <pc:sldMk cId="433138842" sldId="1560"/>
        </pc:sldMkLst>
      </pc:sldChg>
      <pc:sldChg chg="modSp mod">
        <pc:chgData name="Bert Dingemans" userId="8e69b98cb10617d5" providerId="LiveId" clId="{CA8D3B7F-924B-4256-8D41-0913A5A08740}" dt="2020-08-07T13:03:35.946" v="6697" actId="6549"/>
        <pc:sldMkLst>
          <pc:docMk/>
          <pc:sldMk cId="3286099215" sldId="1568"/>
        </pc:sldMkLst>
      </pc:sldChg>
      <pc:sldChg chg="modSp">
        <pc:chgData name="Bert Dingemans" userId="8e69b98cb10617d5" providerId="LiveId" clId="{CA8D3B7F-924B-4256-8D41-0913A5A08740}" dt="2020-07-05T09:30:33.896" v="1295"/>
        <pc:sldMkLst>
          <pc:docMk/>
          <pc:sldMk cId="2840563419" sldId="1569"/>
        </pc:sldMkLst>
      </pc:sldChg>
      <pc:sldChg chg="modSp mod">
        <pc:chgData name="Bert Dingemans" userId="8e69b98cb10617d5" providerId="LiveId" clId="{CA8D3B7F-924B-4256-8D41-0913A5A08740}" dt="2020-07-05T10:07:33.442" v="1672"/>
        <pc:sldMkLst>
          <pc:docMk/>
          <pc:sldMk cId="426054235" sldId="1571"/>
        </pc:sldMkLst>
      </pc:sldChg>
      <pc:sldChg chg="modSp mod">
        <pc:chgData name="Bert Dingemans" userId="8e69b98cb10617d5" providerId="LiveId" clId="{CA8D3B7F-924B-4256-8D41-0913A5A08740}" dt="2020-07-05T09:33:24.577" v="1343" actId="6549"/>
        <pc:sldMkLst>
          <pc:docMk/>
          <pc:sldMk cId="3868978253" sldId="1580"/>
        </pc:sldMkLst>
      </pc:sldChg>
      <pc:sldChg chg="modSp mod">
        <pc:chgData name="Bert Dingemans" userId="8e69b98cb10617d5" providerId="LiveId" clId="{CA8D3B7F-924B-4256-8D41-0913A5A08740}" dt="2020-07-05T10:08:44.716" v="1703" actId="20577"/>
        <pc:sldMkLst>
          <pc:docMk/>
          <pc:sldMk cId="827128623" sldId="1587"/>
        </pc:sldMkLst>
      </pc:sldChg>
      <pc:sldChg chg="addSp modSp new mod modClrScheme chgLayout">
        <pc:chgData name="Bert Dingemans" userId="8e69b98cb10617d5" providerId="LiveId" clId="{CA8D3B7F-924B-4256-8D41-0913A5A08740}" dt="2020-08-07T13:01:34.378" v="6538" actId="6549"/>
        <pc:sldMkLst>
          <pc:docMk/>
          <pc:sldMk cId="2497939888" sldId="1589"/>
        </pc:sldMkLst>
      </pc:sldChg>
      <pc:sldChg chg="modSp new mod ord">
        <pc:chgData name="Bert Dingemans" userId="8e69b98cb10617d5" providerId="LiveId" clId="{CA8D3B7F-924B-4256-8D41-0913A5A08740}" dt="2020-08-07T12:24:02.695" v="2408"/>
        <pc:sldMkLst>
          <pc:docMk/>
          <pc:sldMk cId="403448011" sldId="1590"/>
        </pc:sldMkLst>
      </pc:sldChg>
      <pc:sldChg chg="modSp new mod">
        <pc:chgData name="Bert Dingemans" userId="8e69b98cb10617d5" providerId="LiveId" clId="{CA8D3B7F-924B-4256-8D41-0913A5A08740}" dt="2020-08-07T12:44:23.625" v="4506" actId="20577"/>
        <pc:sldMkLst>
          <pc:docMk/>
          <pc:sldMk cId="494500051" sldId="1591"/>
        </pc:sldMkLst>
      </pc:sldChg>
      <pc:sldChg chg="addSp modSp new mod ord modClrScheme chgLayout">
        <pc:chgData name="Bert Dingemans" userId="8e69b98cb10617d5" providerId="LiveId" clId="{CA8D3B7F-924B-4256-8D41-0913A5A08740}" dt="2020-08-07T12:51:26.738" v="5692" actId="20577"/>
        <pc:sldMkLst>
          <pc:docMk/>
          <pc:sldMk cId="759372860" sldId="1592"/>
        </pc:sldMkLst>
      </pc:sldChg>
      <pc:sldChg chg="modSp new mod">
        <pc:chgData name="Bert Dingemans" userId="8e69b98cb10617d5" providerId="LiveId" clId="{CA8D3B7F-924B-4256-8D41-0913A5A08740}" dt="2020-08-07T12:53:49.774" v="6075" actId="20577"/>
        <pc:sldMkLst>
          <pc:docMk/>
          <pc:sldMk cId="1859101059" sldId="1593"/>
        </pc:sldMkLst>
      </pc:sldChg>
      <pc:sldChg chg="modSp new mod ord">
        <pc:chgData name="Bert Dingemans" userId="8e69b98cb10617d5" providerId="LiveId" clId="{CA8D3B7F-924B-4256-8D41-0913A5A08740}" dt="2020-08-07T12:38:04.985" v="4060" actId="20577"/>
        <pc:sldMkLst>
          <pc:docMk/>
          <pc:sldMk cId="188283967" sldId="1594"/>
        </pc:sldMkLst>
      </pc:sldChg>
      <pc:sldChg chg="modSp new mod">
        <pc:chgData name="Bert Dingemans" userId="8e69b98cb10617d5" providerId="LiveId" clId="{CA8D3B7F-924B-4256-8D41-0913A5A08740}" dt="2020-08-07T12:57:21.905" v="6505" actId="20577"/>
        <pc:sldMkLst>
          <pc:docMk/>
          <pc:sldMk cId="1903894101" sldId="1595"/>
        </pc:sldMkLst>
      </pc:sldChg>
      <pc:sldChg chg="modSp new mod ord">
        <pc:chgData name="Bert Dingemans" userId="8e69b98cb10617d5" providerId="LiveId" clId="{CA8D3B7F-924B-4256-8D41-0913A5A08740}" dt="2020-08-07T12:50:49.608" v="5677" actId="20577"/>
        <pc:sldMkLst>
          <pc:docMk/>
          <pc:sldMk cId="2608641988" sldId="1596"/>
        </pc:sldMkLst>
      </pc:sldChg>
      <pc:sldChg chg="modSp add mod setBg">
        <pc:chgData name="Bert Dingemans" userId="8e69b98cb10617d5" providerId="LiveId" clId="{CA8D3B7F-924B-4256-8D41-0913A5A08740}" dt="2020-07-05T10:06:51.506" v="1670"/>
        <pc:sldMkLst>
          <pc:docMk/>
          <pc:sldMk cId="2879192028" sldId="1597"/>
        </pc:sldMkLst>
      </pc:sldChg>
      <pc:sldChg chg="modSp new mod">
        <pc:chgData name="Bert Dingemans" userId="8e69b98cb10617d5" providerId="LiveId" clId="{CA8D3B7F-924B-4256-8D41-0913A5A08740}" dt="2020-08-07T12:27:54.234" v="2869"/>
        <pc:sldMkLst>
          <pc:docMk/>
          <pc:sldMk cId="1814215415" sldId="1598"/>
        </pc:sldMkLst>
      </pc:sldChg>
      <pc:sldChg chg="modSp new mod">
        <pc:chgData name="Bert Dingemans" userId="8e69b98cb10617d5" providerId="LiveId" clId="{CA8D3B7F-924B-4256-8D41-0913A5A08740}" dt="2020-08-07T12:29:48.719" v="2999"/>
        <pc:sldMkLst>
          <pc:docMk/>
          <pc:sldMk cId="3004496128" sldId="1599"/>
        </pc:sldMkLst>
      </pc:sldChg>
      <pc:sldChg chg="modSp new mod">
        <pc:chgData name="Bert Dingemans" userId="8e69b98cb10617d5" providerId="LiveId" clId="{CA8D3B7F-924B-4256-8D41-0913A5A08740}" dt="2020-08-07T12:24:18.172" v="2423" actId="20577"/>
        <pc:sldMkLst>
          <pc:docMk/>
          <pc:sldMk cId="411567075" sldId="1600"/>
        </pc:sldMkLst>
      </pc:sldChg>
      <pc:sldChg chg="new del">
        <pc:chgData name="Bert Dingemans" userId="8e69b98cb10617d5" providerId="LiveId" clId="{CA8D3B7F-924B-4256-8D41-0913A5A08740}" dt="2020-08-07T12:09:54.472" v="1776" actId="47"/>
        <pc:sldMkLst>
          <pc:docMk/>
          <pc:sldMk cId="1303265064" sldId="1600"/>
        </pc:sldMkLst>
      </pc:sldChg>
      <pc:sldChg chg="new del">
        <pc:chgData name="Bert Dingemans" userId="8e69b98cb10617d5" providerId="LiveId" clId="{CA8D3B7F-924B-4256-8D41-0913A5A08740}" dt="2020-08-07T12:09:54.808" v="1778" actId="47"/>
        <pc:sldMkLst>
          <pc:docMk/>
          <pc:sldMk cId="2267657452" sldId="1600"/>
        </pc:sldMkLst>
      </pc:sldChg>
      <pc:sldChg chg="modSp new mod modNotesTx">
        <pc:chgData name="Bert Dingemans" userId="8e69b98cb10617d5" providerId="LiveId" clId="{CA8D3B7F-924B-4256-8D41-0913A5A08740}" dt="2020-08-07T12:48:20.433" v="5301" actId="20577"/>
        <pc:sldMkLst>
          <pc:docMk/>
          <pc:sldMk cId="394940488" sldId="1601"/>
        </pc:sldMkLst>
      </pc:sldChg>
      <pc:sldChg chg="modSp add mod">
        <pc:chgData name="Bert Dingemans" userId="8e69b98cb10617d5" providerId="LiveId" clId="{CA8D3B7F-924B-4256-8D41-0913A5A08740}" dt="2020-08-07T13:00:41.296" v="6523" actId="20577"/>
        <pc:sldMkLst>
          <pc:docMk/>
          <pc:sldMk cId="2361093179" sldId="1602"/>
        </pc:sldMkLst>
      </pc:sldChg>
      <pc:sldChg chg="add">
        <pc:chgData name="Bert Dingemans" userId="8e69b98cb10617d5" providerId="LiveId" clId="{CA8D3B7F-924B-4256-8D41-0913A5A08740}" dt="2020-08-07T13:00:25.965" v="6506"/>
        <pc:sldMkLst>
          <pc:docMk/>
          <pc:sldMk cId="2543378853" sldId="1603"/>
        </pc:sldMkLst>
      </pc:sldChg>
      <pc:sldChg chg="add">
        <pc:chgData name="Bert Dingemans" userId="8e69b98cb10617d5" providerId="LiveId" clId="{CA8D3B7F-924B-4256-8D41-0913A5A08740}" dt="2020-08-07T13:00:25.965" v="6506"/>
        <pc:sldMkLst>
          <pc:docMk/>
          <pc:sldMk cId="1122517717" sldId="1604"/>
        </pc:sldMkLst>
      </pc:sldChg>
      <pc:sldChg chg="add">
        <pc:chgData name="Bert Dingemans" userId="8e69b98cb10617d5" providerId="LiveId" clId="{CA8D3B7F-924B-4256-8D41-0913A5A08740}" dt="2020-08-07T13:00:25.965" v="6506"/>
        <pc:sldMkLst>
          <pc:docMk/>
          <pc:sldMk cId="4136423839" sldId="1605"/>
        </pc:sldMkLst>
      </pc:sldChg>
      <pc:sldChg chg="modSp add mod">
        <pc:chgData name="Bert Dingemans" userId="8e69b98cb10617d5" providerId="LiveId" clId="{CA8D3B7F-924B-4256-8D41-0913A5A08740}" dt="2020-08-07T13:02:09.931" v="6571" actId="20577"/>
        <pc:sldMkLst>
          <pc:docMk/>
          <pc:sldMk cId="385187845" sldId="1606"/>
        </pc:sldMkLst>
      </pc:sldChg>
      <pc:sldChg chg="modSp add mod">
        <pc:chgData name="Bert Dingemans" userId="8e69b98cb10617d5" providerId="LiveId" clId="{CA8D3B7F-924B-4256-8D41-0913A5A08740}" dt="2020-08-07T13:01:17.873" v="6530" actId="27636"/>
        <pc:sldMkLst>
          <pc:docMk/>
          <pc:sldMk cId="750657703" sldId="1607"/>
        </pc:sldMkLst>
      </pc:sldChg>
    </pc:docChg>
  </pc:docChgLst>
  <pc:docChgLst>
    <pc:chgData name="Bert Dingemans" userId="8e69b98cb10617d5" providerId="LiveId" clId="{E340A121-E884-48DD-B6E4-5A26BB092826}"/>
    <pc:docChg chg="custSel modSld">
      <pc:chgData name="Bert Dingemans" userId="8e69b98cb10617d5" providerId="LiveId" clId="{E340A121-E884-48DD-B6E4-5A26BB092826}" dt="2020-05-04T08:15:28.085" v="125" actId="20577"/>
      <pc:docMkLst>
        <pc:docMk/>
      </pc:docMkLst>
      <pc:sldChg chg="modSp mod">
        <pc:chgData name="Bert Dingemans" userId="8e69b98cb10617d5" providerId="LiveId" clId="{E340A121-E884-48DD-B6E4-5A26BB092826}" dt="2020-05-04T08:10:42.387" v="57" actId="20577"/>
        <pc:sldMkLst>
          <pc:docMk/>
          <pc:sldMk cId="3809595986" sldId="702"/>
        </pc:sldMkLst>
      </pc:sldChg>
      <pc:sldChg chg="modSp mod">
        <pc:chgData name="Bert Dingemans" userId="8e69b98cb10617d5" providerId="LiveId" clId="{E340A121-E884-48DD-B6E4-5A26BB092826}" dt="2020-05-04T08:14:17.306" v="103" actId="20577"/>
        <pc:sldMkLst>
          <pc:docMk/>
          <pc:sldMk cId="1150918060" sldId="839"/>
        </pc:sldMkLst>
      </pc:sldChg>
      <pc:sldChg chg="modSp mod">
        <pc:chgData name="Bert Dingemans" userId="8e69b98cb10617d5" providerId="LiveId" clId="{E340A121-E884-48DD-B6E4-5A26BB092826}" dt="2020-05-04T08:12:12.138" v="101" actId="20577"/>
        <pc:sldMkLst>
          <pc:docMk/>
          <pc:sldMk cId="724245587" sldId="1559"/>
        </pc:sldMkLst>
      </pc:sldChg>
      <pc:sldChg chg="modSp mod">
        <pc:chgData name="Bert Dingemans" userId="8e69b98cb10617d5" providerId="LiveId" clId="{E340A121-E884-48DD-B6E4-5A26BB092826}" dt="2020-05-04T08:15:28.085" v="125" actId="20577"/>
        <pc:sldMkLst>
          <pc:docMk/>
          <pc:sldMk cId="2517917809" sldId="1576"/>
        </pc:sldMkLst>
      </pc:sldChg>
    </pc:docChg>
  </pc:docChgLst>
  <pc:docChgLst>
    <pc:chgData name="Bert Dingemans" userId="8e69b98cb10617d5" providerId="LiveId" clId="{BB833D2E-CAB1-409B-8304-2BAF5C0160F5}"/>
    <pc:docChg chg="custSel addSld delSld modSld">
      <pc:chgData name="Bert Dingemans" userId="8e69b98cb10617d5" providerId="LiveId" clId="{BB833D2E-CAB1-409B-8304-2BAF5C0160F5}" dt="2023-04-02T12:13:24.079" v="4845" actId="20577"/>
      <pc:docMkLst>
        <pc:docMk/>
      </pc:docMkLst>
      <pc:sldChg chg="modSp mod">
        <pc:chgData name="Bert Dingemans" userId="8e69b98cb10617d5" providerId="LiveId" clId="{BB833D2E-CAB1-409B-8304-2BAF5C0160F5}" dt="2023-04-02T10:18:43.042" v="10" actId="207"/>
        <pc:sldMkLst>
          <pc:docMk/>
          <pc:sldMk cId="1429500062" sldId="615"/>
        </pc:sldMkLst>
      </pc:sldChg>
      <pc:sldChg chg="modSp mod">
        <pc:chgData name="Bert Dingemans" userId="8e69b98cb10617d5" providerId="LiveId" clId="{BB833D2E-CAB1-409B-8304-2BAF5C0160F5}" dt="2023-04-02T10:17:17.740" v="6" actId="207"/>
        <pc:sldMkLst>
          <pc:docMk/>
          <pc:sldMk cId="90500678" sldId="1702"/>
        </pc:sldMkLst>
      </pc:sldChg>
      <pc:sldChg chg="modSp mod">
        <pc:chgData name="Bert Dingemans" userId="8e69b98cb10617d5" providerId="LiveId" clId="{BB833D2E-CAB1-409B-8304-2BAF5C0160F5}" dt="2023-04-02T10:17:07.514" v="5" actId="207"/>
        <pc:sldMkLst>
          <pc:docMk/>
          <pc:sldMk cId="3868047118" sldId="1703"/>
        </pc:sldMkLst>
      </pc:sldChg>
      <pc:sldChg chg="modSp mod">
        <pc:chgData name="Bert Dingemans" userId="8e69b98cb10617d5" providerId="LiveId" clId="{BB833D2E-CAB1-409B-8304-2BAF5C0160F5}" dt="2023-04-02T10:19:14.254" v="11" actId="207"/>
        <pc:sldMkLst>
          <pc:docMk/>
          <pc:sldMk cId="3174080342" sldId="1790"/>
        </pc:sldMkLst>
      </pc:sldChg>
      <pc:sldChg chg="modSp mod">
        <pc:chgData name="Bert Dingemans" userId="8e69b98cb10617d5" providerId="LiveId" clId="{BB833D2E-CAB1-409B-8304-2BAF5C0160F5}" dt="2023-04-02T11:31:21.610" v="1313" actId="20577"/>
        <pc:sldMkLst>
          <pc:docMk/>
          <pc:sldMk cId="280442950" sldId="1793"/>
        </pc:sldMkLst>
      </pc:sldChg>
      <pc:sldChg chg="add">
        <pc:chgData name="Bert Dingemans" userId="8e69b98cb10617d5" providerId="LiveId" clId="{BB833D2E-CAB1-409B-8304-2BAF5C0160F5}" dt="2023-04-02T12:06:47.746" v="4187"/>
        <pc:sldMkLst>
          <pc:docMk/>
          <pc:sldMk cId="1491895145" sldId="1794"/>
        </pc:sldMkLst>
      </pc:sldChg>
      <pc:sldChg chg="del">
        <pc:chgData name="Bert Dingemans" userId="8e69b98cb10617d5" providerId="LiveId" clId="{BB833D2E-CAB1-409B-8304-2BAF5C0160F5}" dt="2023-04-02T12:06:36.166" v="4184" actId="2696"/>
        <pc:sldMkLst>
          <pc:docMk/>
          <pc:sldMk cId="1859254008" sldId="1794"/>
        </pc:sldMkLst>
      </pc:sldChg>
      <pc:sldChg chg="add">
        <pc:chgData name="Bert Dingemans" userId="8e69b98cb10617d5" providerId="LiveId" clId="{BB833D2E-CAB1-409B-8304-2BAF5C0160F5}" dt="2023-04-02T12:06:47.746" v="4187"/>
        <pc:sldMkLst>
          <pc:docMk/>
          <pc:sldMk cId="1113916226" sldId="1795"/>
        </pc:sldMkLst>
      </pc:sldChg>
      <pc:sldChg chg="del">
        <pc:chgData name="Bert Dingemans" userId="8e69b98cb10617d5" providerId="LiveId" clId="{BB833D2E-CAB1-409B-8304-2BAF5C0160F5}" dt="2023-04-02T12:06:36.166" v="4184" actId="2696"/>
        <pc:sldMkLst>
          <pc:docMk/>
          <pc:sldMk cId="3644744175" sldId="1795"/>
        </pc:sldMkLst>
      </pc:sldChg>
      <pc:sldChg chg="del">
        <pc:chgData name="Bert Dingemans" userId="8e69b98cb10617d5" providerId="LiveId" clId="{BB833D2E-CAB1-409B-8304-2BAF5C0160F5}" dt="2023-04-02T12:06:36.166" v="4184" actId="2696"/>
        <pc:sldMkLst>
          <pc:docMk/>
          <pc:sldMk cId="635918494" sldId="1796"/>
        </pc:sldMkLst>
      </pc:sldChg>
      <pc:sldChg chg="add">
        <pc:chgData name="Bert Dingemans" userId="8e69b98cb10617d5" providerId="LiveId" clId="{BB833D2E-CAB1-409B-8304-2BAF5C0160F5}" dt="2023-04-02T12:06:47.746" v="4187"/>
        <pc:sldMkLst>
          <pc:docMk/>
          <pc:sldMk cId="1033381659" sldId="1796"/>
        </pc:sldMkLst>
      </pc:sldChg>
      <pc:sldChg chg="add">
        <pc:chgData name="Bert Dingemans" userId="8e69b98cb10617d5" providerId="LiveId" clId="{BB833D2E-CAB1-409B-8304-2BAF5C0160F5}" dt="2023-04-02T12:06:47.746" v="4187"/>
        <pc:sldMkLst>
          <pc:docMk/>
          <pc:sldMk cId="2959081045" sldId="1797"/>
        </pc:sldMkLst>
      </pc:sldChg>
      <pc:sldChg chg="del">
        <pc:chgData name="Bert Dingemans" userId="8e69b98cb10617d5" providerId="LiveId" clId="{BB833D2E-CAB1-409B-8304-2BAF5C0160F5}" dt="2023-04-02T12:06:36.166" v="4184" actId="2696"/>
        <pc:sldMkLst>
          <pc:docMk/>
          <pc:sldMk cId="4083951122" sldId="1797"/>
        </pc:sldMkLst>
      </pc:sldChg>
      <pc:sldChg chg="del">
        <pc:chgData name="Bert Dingemans" userId="8e69b98cb10617d5" providerId="LiveId" clId="{BB833D2E-CAB1-409B-8304-2BAF5C0160F5}" dt="2023-04-02T12:06:36.166" v="4184" actId="2696"/>
        <pc:sldMkLst>
          <pc:docMk/>
          <pc:sldMk cId="2598562666" sldId="1798"/>
        </pc:sldMkLst>
      </pc:sldChg>
      <pc:sldChg chg="add">
        <pc:chgData name="Bert Dingemans" userId="8e69b98cb10617d5" providerId="LiveId" clId="{BB833D2E-CAB1-409B-8304-2BAF5C0160F5}" dt="2023-04-02T12:06:47.746" v="4187"/>
        <pc:sldMkLst>
          <pc:docMk/>
          <pc:sldMk cId="3203910553" sldId="1798"/>
        </pc:sldMkLst>
      </pc:sldChg>
      <pc:sldChg chg="add">
        <pc:chgData name="Bert Dingemans" userId="8e69b98cb10617d5" providerId="LiveId" clId="{BB833D2E-CAB1-409B-8304-2BAF5C0160F5}" dt="2023-04-02T12:06:47.746" v="4187"/>
        <pc:sldMkLst>
          <pc:docMk/>
          <pc:sldMk cId="2099417978" sldId="1799"/>
        </pc:sldMkLst>
      </pc:sldChg>
      <pc:sldChg chg="del">
        <pc:chgData name="Bert Dingemans" userId="8e69b98cb10617d5" providerId="LiveId" clId="{BB833D2E-CAB1-409B-8304-2BAF5C0160F5}" dt="2023-04-02T12:06:36.166" v="4184" actId="2696"/>
        <pc:sldMkLst>
          <pc:docMk/>
          <pc:sldMk cId="3440844686" sldId="1799"/>
        </pc:sldMkLst>
      </pc:sldChg>
      <pc:sldChg chg="del">
        <pc:chgData name="Bert Dingemans" userId="8e69b98cb10617d5" providerId="LiveId" clId="{BB833D2E-CAB1-409B-8304-2BAF5C0160F5}" dt="2023-04-02T12:06:36.166" v="4184" actId="2696"/>
        <pc:sldMkLst>
          <pc:docMk/>
          <pc:sldMk cId="363603685" sldId="1800"/>
        </pc:sldMkLst>
      </pc:sldChg>
      <pc:sldChg chg="add">
        <pc:chgData name="Bert Dingemans" userId="8e69b98cb10617d5" providerId="LiveId" clId="{BB833D2E-CAB1-409B-8304-2BAF5C0160F5}" dt="2023-04-02T12:06:47.746" v="4187"/>
        <pc:sldMkLst>
          <pc:docMk/>
          <pc:sldMk cId="772770589" sldId="1800"/>
        </pc:sldMkLst>
      </pc:sldChg>
      <pc:sldChg chg="addSp delSp modSp new mod modClrScheme chgLayout">
        <pc:chgData name="Bert Dingemans" userId="8e69b98cb10617d5" providerId="LiveId" clId="{BB833D2E-CAB1-409B-8304-2BAF5C0160F5}" dt="2023-04-02T07:54:13.478" v="4" actId="700"/>
        <pc:sldMkLst>
          <pc:docMk/>
          <pc:sldMk cId="507487102" sldId="1813"/>
        </pc:sldMkLst>
      </pc:sldChg>
      <pc:sldChg chg="modSp add mod">
        <pc:chgData name="Bert Dingemans" userId="8e69b98cb10617d5" providerId="LiveId" clId="{BB833D2E-CAB1-409B-8304-2BAF5C0160F5}" dt="2023-04-02T10:18:37.015" v="9" actId="207"/>
        <pc:sldMkLst>
          <pc:docMk/>
          <pc:sldMk cId="3414085654" sldId="1814"/>
        </pc:sldMkLst>
      </pc:sldChg>
      <pc:sldChg chg="modSp add mod">
        <pc:chgData name="Bert Dingemans" userId="8e69b98cb10617d5" providerId="LiveId" clId="{BB833D2E-CAB1-409B-8304-2BAF5C0160F5}" dt="2023-04-02T10:19:49.172" v="15" actId="207"/>
        <pc:sldMkLst>
          <pc:docMk/>
          <pc:sldMk cId="3828897913" sldId="1815"/>
        </pc:sldMkLst>
      </pc:sldChg>
      <pc:sldChg chg="addSp modSp new mod modClrScheme chgLayout">
        <pc:chgData name="Bert Dingemans" userId="8e69b98cb10617d5" providerId="LiveId" clId="{BB833D2E-CAB1-409B-8304-2BAF5C0160F5}" dt="2023-04-02T11:36:49.084" v="1855" actId="20577"/>
        <pc:sldMkLst>
          <pc:docMk/>
          <pc:sldMk cId="1193596575" sldId="1816"/>
        </pc:sldMkLst>
      </pc:sldChg>
      <pc:sldChg chg="modSp new mod">
        <pc:chgData name="Bert Dingemans" userId="8e69b98cb10617d5" providerId="LiveId" clId="{BB833D2E-CAB1-409B-8304-2BAF5C0160F5}" dt="2023-04-02T10:22:56.477" v="311" actId="20577"/>
        <pc:sldMkLst>
          <pc:docMk/>
          <pc:sldMk cId="809256719" sldId="1817"/>
        </pc:sldMkLst>
      </pc:sldChg>
      <pc:sldChg chg="modSp new mod">
        <pc:chgData name="Bert Dingemans" userId="8e69b98cb10617d5" providerId="LiveId" clId="{BB833D2E-CAB1-409B-8304-2BAF5C0160F5}" dt="2023-04-02T11:41:58.933" v="2268" actId="20577"/>
        <pc:sldMkLst>
          <pc:docMk/>
          <pc:sldMk cId="4292847349" sldId="1818"/>
        </pc:sldMkLst>
      </pc:sldChg>
      <pc:sldChg chg="modSp new mod">
        <pc:chgData name="Bert Dingemans" userId="8e69b98cb10617d5" providerId="LiveId" clId="{BB833D2E-CAB1-409B-8304-2BAF5C0160F5}" dt="2023-04-02T12:13:24.079" v="4845" actId="20577"/>
        <pc:sldMkLst>
          <pc:docMk/>
          <pc:sldMk cId="1254399648" sldId="1819"/>
        </pc:sldMkLst>
      </pc:sldChg>
      <pc:sldChg chg="addSp modSp new mod">
        <pc:chgData name="Bert Dingemans" userId="8e69b98cb10617d5" providerId="LiveId" clId="{BB833D2E-CAB1-409B-8304-2BAF5C0160F5}" dt="2023-04-02T12:12:12.184" v="4738" actId="20577"/>
        <pc:sldMkLst>
          <pc:docMk/>
          <pc:sldMk cId="68736466" sldId="1820"/>
        </pc:sldMkLst>
      </pc:sldChg>
      <pc:sldChg chg="addSp delSp modSp new mod modClrScheme chgLayout">
        <pc:chgData name="Bert Dingemans" userId="8e69b98cb10617d5" providerId="LiveId" clId="{BB833D2E-CAB1-409B-8304-2BAF5C0160F5}" dt="2023-04-02T12:05:11.260" v="4183" actId="20577"/>
        <pc:sldMkLst>
          <pc:docMk/>
          <pc:sldMk cId="2208234086" sldId="1821"/>
        </pc:sldMkLst>
      </pc:sldChg>
      <pc:sldChg chg="new">
        <pc:chgData name="Bert Dingemans" userId="8e69b98cb10617d5" providerId="LiveId" clId="{BB833D2E-CAB1-409B-8304-2BAF5C0160F5}" dt="2023-04-02T10:25:22.761" v="364" actId="680"/>
        <pc:sldMkLst>
          <pc:docMk/>
          <pc:sldMk cId="2604097037" sldId="1822"/>
        </pc:sldMkLst>
      </pc:sldChg>
      <pc:sldChg chg="delSp modSp add mod setBg delDesignElem">
        <pc:chgData name="Bert Dingemans" userId="8e69b98cb10617d5" providerId="LiveId" clId="{BB833D2E-CAB1-409B-8304-2BAF5C0160F5}" dt="2023-04-02T10:25:53.662" v="385" actId="6549"/>
        <pc:sldMkLst>
          <pc:docMk/>
          <pc:sldMk cId="2301442022" sldId="1823"/>
        </pc:sldMkLst>
      </pc:sldChg>
      <pc:sldChg chg="modSp new mod">
        <pc:chgData name="Bert Dingemans" userId="8e69b98cb10617d5" providerId="LiveId" clId="{BB833D2E-CAB1-409B-8304-2BAF5C0160F5}" dt="2023-04-02T11:30:20.914" v="1197" actId="20577"/>
        <pc:sldMkLst>
          <pc:docMk/>
          <pc:sldMk cId="423375102" sldId="1824"/>
        </pc:sldMkLst>
      </pc:sldChg>
      <pc:sldChg chg="addSp delSp modSp new mod modClrScheme modAnim chgLayout">
        <pc:chgData name="Bert Dingemans" userId="8e69b98cb10617d5" providerId="LiveId" clId="{BB833D2E-CAB1-409B-8304-2BAF5C0160F5}" dt="2023-04-02T11:58:39.006" v="3745"/>
        <pc:sldMkLst>
          <pc:docMk/>
          <pc:sldMk cId="1884873659" sldId="1825"/>
        </pc:sldMkLst>
      </pc:sldChg>
      <pc:sldChg chg="modSp new mod">
        <pc:chgData name="Bert Dingemans" userId="8e69b98cb10617d5" providerId="LiveId" clId="{BB833D2E-CAB1-409B-8304-2BAF5C0160F5}" dt="2023-04-02T12:10:35.133" v="4655" actId="20577"/>
        <pc:sldMkLst>
          <pc:docMk/>
          <pc:sldMk cId="2299978222" sldId="1826"/>
        </pc:sldMkLst>
      </pc:sldChg>
      <pc:sldChg chg="modSp new mod">
        <pc:chgData name="Bert Dingemans" userId="8e69b98cb10617d5" providerId="LiveId" clId="{BB833D2E-CAB1-409B-8304-2BAF5C0160F5}" dt="2023-04-02T12:06:44.634" v="4186" actId="6549"/>
        <pc:sldMkLst>
          <pc:docMk/>
          <pc:sldMk cId="1337575413" sldId="1827"/>
        </pc:sldMkLst>
      </pc:sldChg>
    </pc:docChg>
  </pc:docChgLst>
  <pc:docChgLst>
    <pc:chgData name="Bert Dingemans" userId="8e69b98cb10617d5" providerId="LiveId" clId="{DBEF00A0-BEB3-4D3A-9AA6-DF83161D96F6}"/>
    <pc:docChg chg="undo custSel addSld delSld modSld sldOrd">
      <pc:chgData name="Bert Dingemans" userId="8e69b98cb10617d5" providerId="LiveId" clId="{DBEF00A0-BEB3-4D3A-9AA6-DF83161D96F6}" dt="2021-07-27T17:24:36.347" v="3786" actId="20577"/>
      <pc:docMkLst>
        <pc:docMk/>
      </pc:docMkLst>
      <pc:sldChg chg="modSp mod">
        <pc:chgData name="Bert Dingemans" userId="8e69b98cb10617d5" providerId="LiveId" clId="{DBEF00A0-BEB3-4D3A-9AA6-DF83161D96F6}" dt="2021-07-10T04:48:04.406" v="39" actId="20577"/>
        <pc:sldMkLst>
          <pc:docMk/>
          <pc:sldMk cId="1464618863" sldId="256"/>
        </pc:sldMkLst>
      </pc:sldChg>
      <pc:sldChg chg="mod modShow">
        <pc:chgData name="Bert Dingemans" userId="8e69b98cb10617d5" providerId="LiveId" clId="{DBEF00A0-BEB3-4D3A-9AA6-DF83161D96F6}" dt="2021-07-10T05:41:17.862" v="820" actId="729"/>
        <pc:sldMkLst>
          <pc:docMk/>
          <pc:sldMk cId="3089676516" sldId="259"/>
        </pc:sldMkLst>
      </pc:sldChg>
      <pc:sldChg chg="modSp mod">
        <pc:chgData name="Bert Dingemans" userId="8e69b98cb10617d5" providerId="LiveId" clId="{DBEF00A0-BEB3-4D3A-9AA6-DF83161D96F6}" dt="2021-07-10T04:51:35.029" v="105" actId="6549"/>
        <pc:sldMkLst>
          <pc:docMk/>
          <pc:sldMk cId="1824661728" sldId="265"/>
        </pc:sldMkLst>
      </pc:sldChg>
      <pc:sldChg chg="modSp mod modNotesTx">
        <pc:chgData name="Bert Dingemans" userId="8e69b98cb10617d5" providerId="LiveId" clId="{DBEF00A0-BEB3-4D3A-9AA6-DF83161D96F6}" dt="2021-07-10T04:53:19.686" v="194" actId="113"/>
        <pc:sldMkLst>
          <pc:docMk/>
          <pc:sldMk cId="3342568992" sldId="281"/>
        </pc:sldMkLst>
      </pc:sldChg>
      <pc:sldChg chg="modSp add mod">
        <pc:chgData name="Bert Dingemans" userId="8e69b98cb10617d5" providerId="LiveId" clId="{DBEF00A0-BEB3-4D3A-9AA6-DF83161D96F6}" dt="2021-07-14T06:16:30.756" v="2844" actId="14100"/>
        <pc:sldMkLst>
          <pc:docMk/>
          <pc:sldMk cId="502078764" sldId="283"/>
        </pc:sldMkLst>
      </pc:sldChg>
      <pc:sldChg chg="del">
        <pc:chgData name="Bert Dingemans" userId="8e69b98cb10617d5" providerId="LiveId" clId="{DBEF00A0-BEB3-4D3A-9AA6-DF83161D96F6}" dt="2021-07-10T05:19:43.595" v="435" actId="2696"/>
        <pc:sldMkLst>
          <pc:docMk/>
          <pc:sldMk cId="2699710321" sldId="283"/>
        </pc:sldMkLst>
      </pc:sldChg>
      <pc:sldChg chg="modSp mod">
        <pc:chgData name="Bert Dingemans" userId="8e69b98cb10617d5" providerId="LiveId" clId="{DBEF00A0-BEB3-4D3A-9AA6-DF83161D96F6}" dt="2021-07-20T05:38:17.647" v="3536" actId="207"/>
        <pc:sldMkLst>
          <pc:docMk/>
          <pc:sldMk cId="4210448820" sldId="331"/>
        </pc:sldMkLst>
      </pc:sldChg>
      <pc:sldChg chg="add">
        <pc:chgData name="Bert Dingemans" userId="8e69b98cb10617d5" providerId="LiveId" clId="{DBEF00A0-BEB3-4D3A-9AA6-DF83161D96F6}" dt="2021-07-10T05:20:18.418" v="436"/>
        <pc:sldMkLst>
          <pc:docMk/>
          <pc:sldMk cId="3080020090" sldId="350"/>
        </pc:sldMkLst>
      </pc:sldChg>
      <pc:sldChg chg="del">
        <pc:chgData name="Bert Dingemans" userId="8e69b98cb10617d5" providerId="LiveId" clId="{DBEF00A0-BEB3-4D3A-9AA6-DF83161D96F6}" dt="2021-07-10T05:19:43.595" v="435" actId="2696"/>
        <pc:sldMkLst>
          <pc:docMk/>
          <pc:sldMk cId="3743590789" sldId="350"/>
        </pc:sldMkLst>
      </pc:sldChg>
      <pc:sldChg chg="add">
        <pc:chgData name="Bert Dingemans" userId="8e69b98cb10617d5" providerId="LiveId" clId="{DBEF00A0-BEB3-4D3A-9AA6-DF83161D96F6}" dt="2021-07-10T05:20:18.418" v="436"/>
        <pc:sldMkLst>
          <pc:docMk/>
          <pc:sldMk cId="2799138509" sldId="351"/>
        </pc:sldMkLst>
      </pc:sldChg>
      <pc:sldChg chg="del">
        <pc:chgData name="Bert Dingemans" userId="8e69b98cb10617d5" providerId="LiveId" clId="{DBEF00A0-BEB3-4D3A-9AA6-DF83161D96F6}" dt="2021-07-10T05:19:43.595" v="435" actId="2696"/>
        <pc:sldMkLst>
          <pc:docMk/>
          <pc:sldMk cId="3891738742" sldId="351"/>
        </pc:sldMkLst>
      </pc:sldChg>
      <pc:sldChg chg="del">
        <pc:chgData name="Bert Dingemans" userId="8e69b98cb10617d5" providerId="LiveId" clId="{DBEF00A0-BEB3-4D3A-9AA6-DF83161D96F6}" dt="2021-07-10T05:19:43.595" v="435" actId="2696"/>
        <pc:sldMkLst>
          <pc:docMk/>
          <pc:sldMk cId="86675752" sldId="352"/>
        </pc:sldMkLst>
      </pc:sldChg>
      <pc:sldChg chg="modSp add mod">
        <pc:chgData name="Bert Dingemans" userId="8e69b98cb10617d5" providerId="LiveId" clId="{DBEF00A0-BEB3-4D3A-9AA6-DF83161D96F6}" dt="2021-07-14T06:15:18.121" v="2836" actId="113"/>
        <pc:sldMkLst>
          <pc:docMk/>
          <pc:sldMk cId="141485213" sldId="352"/>
        </pc:sldMkLst>
      </pc:sldChg>
      <pc:sldChg chg="del">
        <pc:chgData name="Bert Dingemans" userId="8e69b98cb10617d5" providerId="LiveId" clId="{DBEF00A0-BEB3-4D3A-9AA6-DF83161D96F6}" dt="2021-07-10T05:19:43.595" v="435" actId="2696"/>
        <pc:sldMkLst>
          <pc:docMk/>
          <pc:sldMk cId="862537219" sldId="353"/>
        </pc:sldMkLst>
      </pc:sldChg>
      <pc:sldChg chg="add">
        <pc:chgData name="Bert Dingemans" userId="8e69b98cb10617d5" providerId="LiveId" clId="{DBEF00A0-BEB3-4D3A-9AA6-DF83161D96F6}" dt="2021-07-10T05:20:18.418" v="436"/>
        <pc:sldMkLst>
          <pc:docMk/>
          <pc:sldMk cId="887593295" sldId="353"/>
        </pc:sldMkLst>
      </pc:sldChg>
      <pc:sldChg chg="add">
        <pc:chgData name="Bert Dingemans" userId="8e69b98cb10617d5" providerId="LiveId" clId="{DBEF00A0-BEB3-4D3A-9AA6-DF83161D96F6}" dt="2021-07-10T05:20:18.418" v="436"/>
        <pc:sldMkLst>
          <pc:docMk/>
          <pc:sldMk cId="3189639420" sldId="354"/>
        </pc:sldMkLst>
      </pc:sldChg>
      <pc:sldChg chg="del">
        <pc:chgData name="Bert Dingemans" userId="8e69b98cb10617d5" providerId="LiveId" clId="{DBEF00A0-BEB3-4D3A-9AA6-DF83161D96F6}" dt="2021-07-10T05:19:43.595" v="435" actId="2696"/>
        <pc:sldMkLst>
          <pc:docMk/>
          <pc:sldMk cId="4276932889" sldId="354"/>
        </pc:sldMkLst>
      </pc:sldChg>
      <pc:sldChg chg="add">
        <pc:chgData name="Bert Dingemans" userId="8e69b98cb10617d5" providerId="LiveId" clId="{DBEF00A0-BEB3-4D3A-9AA6-DF83161D96F6}" dt="2021-07-10T05:20:18.418" v="436"/>
        <pc:sldMkLst>
          <pc:docMk/>
          <pc:sldMk cId="2074012388" sldId="358"/>
        </pc:sldMkLst>
      </pc:sldChg>
      <pc:sldChg chg="del">
        <pc:chgData name="Bert Dingemans" userId="8e69b98cb10617d5" providerId="LiveId" clId="{DBEF00A0-BEB3-4D3A-9AA6-DF83161D96F6}" dt="2021-07-10T05:19:43.595" v="435" actId="2696"/>
        <pc:sldMkLst>
          <pc:docMk/>
          <pc:sldMk cId="2251131400" sldId="358"/>
        </pc:sldMkLst>
      </pc:sldChg>
      <pc:sldChg chg="del">
        <pc:chgData name="Bert Dingemans" userId="8e69b98cb10617d5" providerId="LiveId" clId="{DBEF00A0-BEB3-4D3A-9AA6-DF83161D96F6}" dt="2021-07-10T05:19:43.595" v="435" actId="2696"/>
        <pc:sldMkLst>
          <pc:docMk/>
          <pc:sldMk cId="2614836682" sldId="359"/>
        </pc:sldMkLst>
      </pc:sldChg>
      <pc:sldChg chg="add">
        <pc:chgData name="Bert Dingemans" userId="8e69b98cb10617d5" providerId="LiveId" clId="{DBEF00A0-BEB3-4D3A-9AA6-DF83161D96F6}" dt="2021-07-10T05:20:18.418" v="436"/>
        <pc:sldMkLst>
          <pc:docMk/>
          <pc:sldMk cId="3507122333" sldId="359"/>
        </pc:sldMkLst>
      </pc:sldChg>
      <pc:sldChg chg="add">
        <pc:chgData name="Bert Dingemans" userId="8e69b98cb10617d5" providerId="LiveId" clId="{DBEF00A0-BEB3-4D3A-9AA6-DF83161D96F6}" dt="2021-07-10T05:20:18.418" v="436"/>
        <pc:sldMkLst>
          <pc:docMk/>
          <pc:sldMk cId="3876907410" sldId="361"/>
        </pc:sldMkLst>
      </pc:sldChg>
      <pc:sldChg chg="del">
        <pc:chgData name="Bert Dingemans" userId="8e69b98cb10617d5" providerId="LiveId" clId="{DBEF00A0-BEB3-4D3A-9AA6-DF83161D96F6}" dt="2021-07-10T05:19:43.595" v="435" actId="2696"/>
        <pc:sldMkLst>
          <pc:docMk/>
          <pc:sldMk cId="4281438641" sldId="361"/>
        </pc:sldMkLst>
      </pc:sldChg>
      <pc:sldChg chg="addSp modSp add mod">
        <pc:chgData name="Bert Dingemans" userId="8e69b98cb10617d5" providerId="LiveId" clId="{DBEF00A0-BEB3-4D3A-9AA6-DF83161D96F6}" dt="2021-07-14T06:17:22.511" v="2864" actId="6549"/>
        <pc:sldMkLst>
          <pc:docMk/>
          <pc:sldMk cId="2079870904" sldId="364"/>
        </pc:sldMkLst>
      </pc:sldChg>
      <pc:sldChg chg="del">
        <pc:chgData name="Bert Dingemans" userId="8e69b98cb10617d5" providerId="LiveId" clId="{DBEF00A0-BEB3-4D3A-9AA6-DF83161D96F6}" dt="2021-07-10T05:19:43.595" v="435" actId="2696"/>
        <pc:sldMkLst>
          <pc:docMk/>
          <pc:sldMk cId="2934728641" sldId="364"/>
        </pc:sldMkLst>
      </pc:sldChg>
      <pc:sldChg chg="add">
        <pc:chgData name="Bert Dingemans" userId="8e69b98cb10617d5" providerId="LiveId" clId="{DBEF00A0-BEB3-4D3A-9AA6-DF83161D96F6}" dt="2021-07-10T05:20:18.418" v="436"/>
        <pc:sldMkLst>
          <pc:docMk/>
          <pc:sldMk cId="144511780" sldId="373"/>
        </pc:sldMkLst>
      </pc:sldChg>
      <pc:sldChg chg="del">
        <pc:chgData name="Bert Dingemans" userId="8e69b98cb10617d5" providerId="LiveId" clId="{DBEF00A0-BEB3-4D3A-9AA6-DF83161D96F6}" dt="2021-07-10T05:19:43.595" v="435" actId="2696"/>
        <pc:sldMkLst>
          <pc:docMk/>
          <pc:sldMk cId="3167416529" sldId="373"/>
        </pc:sldMkLst>
      </pc:sldChg>
      <pc:sldChg chg="del">
        <pc:chgData name="Bert Dingemans" userId="8e69b98cb10617d5" providerId="LiveId" clId="{DBEF00A0-BEB3-4D3A-9AA6-DF83161D96F6}" dt="2021-07-10T05:43:15.806" v="875" actId="47"/>
        <pc:sldMkLst>
          <pc:docMk/>
          <pc:sldMk cId="3688181478" sldId="382"/>
        </pc:sldMkLst>
      </pc:sldChg>
      <pc:sldChg chg="del">
        <pc:chgData name="Bert Dingemans" userId="8e69b98cb10617d5" providerId="LiveId" clId="{DBEF00A0-BEB3-4D3A-9AA6-DF83161D96F6}" dt="2021-07-10T05:25:28.647" v="576" actId="47"/>
        <pc:sldMkLst>
          <pc:docMk/>
          <pc:sldMk cId="3637267122" sldId="383"/>
        </pc:sldMkLst>
      </pc:sldChg>
      <pc:sldChg chg="modSp mod">
        <pc:chgData name="Bert Dingemans" userId="8e69b98cb10617d5" providerId="LiveId" clId="{DBEF00A0-BEB3-4D3A-9AA6-DF83161D96F6}" dt="2021-07-10T05:42:19.653" v="872" actId="6549"/>
        <pc:sldMkLst>
          <pc:docMk/>
          <pc:sldMk cId="321067111" sldId="386"/>
        </pc:sldMkLst>
      </pc:sldChg>
      <pc:sldChg chg="modSp mod">
        <pc:chgData name="Bert Dingemans" userId="8e69b98cb10617d5" providerId="LiveId" clId="{DBEF00A0-BEB3-4D3A-9AA6-DF83161D96F6}" dt="2021-07-10T05:42:09.170" v="860" actId="6549"/>
        <pc:sldMkLst>
          <pc:docMk/>
          <pc:sldMk cId="1529373099" sldId="388"/>
        </pc:sldMkLst>
      </pc:sldChg>
      <pc:sldChg chg="modSp mod">
        <pc:chgData name="Bert Dingemans" userId="8e69b98cb10617d5" providerId="LiveId" clId="{DBEF00A0-BEB3-4D3A-9AA6-DF83161D96F6}" dt="2021-07-10T05:41:44.068" v="832" actId="6549"/>
        <pc:sldMkLst>
          <pc:docMk/>
          <pc:sldMk cId="1890640308" sldId="389"/>
        </pc:sldMkLst>
      </pc:sldChg>
      <pc:sldChg chg="addSp delSp modSp mod modAnim">
        <pc:chgData name="Bert Dingemans" userId="8e69b98cb10617d5" providerId="LiveId" clId="{DBEF00A0-BEB3-4D3A-9AA6-DF83161D96F6}" dt="2021-07-20T04:57:59.879" v="3241"/>
        <pc:sldMkLst>
          <pc:docMk/>
          <pc:sldMk cId="1457013764" sldId="410"/>
        </pc:sldMkLst>
      </pc:sldChg>
      <pc:sldChg chg="modSp mod">
        <pc:chgData name="Bert Dingemans" userId="8e69b98cb10617d5" providerId="LiveId" clId="{DBEF00A0-BEB3-4D3A-9AA6-DF83161D96F6}" dt="2021-07-10T04:48:32.102" v="71" actId="20577"/>
        <pc:sldMkLst>
          <pc:docMk/>
          <pc:sldMk cId="2597444314" sldId="447"/>
        </pc:sldMkLst>
      </pc:sldChg>
      <pc:sldChg chg="add">
        <pc:chgData name="Bert Dingemans" userId="8e69b98cb10617d5" providerId="LiveId" clId="{DBEF00A0-BEB3-4D3A-9AA6-DF83161D96F6}" dt="2021-07-10T05:20:18.418" v="436"/>
        <pc:sldMkLst>
          <pc:docMk/>
          <pc:sldMk cId="690163057" sldId="460"/>
        </pc:sldMkLst>
      </pc:sldChg>
      <pc:sldChg chg="del">
        <pc:chgData name="Bert Dingemans" userId="8e69b98cb10617d5" providerId="LiveId" clId="{DBEF00A0-BEB3-4D3A-9AA6-DF83161D96F6}" dt="2021-07-10T05:19:43.595" v="435" actId="2696"/>
        <pc:sldMkLst>
          <pc:docMk/>
          <pc:sldMk cId="3111051096" sldId="460"/>
        </pc:sldMkLst>
      </pc:sldChg>
      <pc:sldChg chg="modNotesTx">
        <pc:chgData name="Bert Dingemans" userId="8e69b98cb10617d5" providerId="LiveId" clId="{DBEF00A0-BEB3-4D3A-9AA6-DF83161D96F6}" dt="2021-07-10T04:53:52.799" v="205" actId="20577"/>
        <pc:sldMkLst>
          <pc:docMk/>
          <pc:sldMk cId="1760768740" sldId="528"/>
        </pc:sldMkLst>
      </pc:sldChg>
      <pc:sldChg chg="modSp mod">
        <pc:chgData name="Bert Dingemans" userId="8e69b98cb10617d5" providerId="LiveId" clId="{DBEF00A0-BEB3-4D3A-9AA6-DF83161D96F6}" dt="2021-07-14T06:41:43.500" v="3123" actId="403"/>
        <pc:sldMkLst>
          <pc:docMk/>
          <pc:sldMk cId="3483302515" sldId="532"/>
        </pc:sldMkLst>
      </pc:sldChg>
      <pc:sldChg chg="addSp delSp modSp add">
        <pc:chgData name="Bert Dingemans" userId="8e69b98cb10617d5" providerId="LiveId" clId="{DBEF00A0-BEB3-4D3A-9AA6-DF83161D96F6}" dt="2021-07-10T05:21:31.442" v="457"/>
        <pc:sldMkLst>
          <pc:docMk/>
          <pc:sldMk cId="1190502607" sldId="585"/>
        </pc:sldMkLst>
      </pc:sldChg>
      <pc:sldChg chg="del">
        <pc:chgData name="Bert Dingemans" userId="8e69b98cb10617d5" providerId="LiveId" clId="{DBEF00A0-BEB3-4D3A-9AA6-DF83161D96F6}" dt="2021-07-10T05:19:43.595" v="435" actId="2696"/>
        <pc:sldMkLst>
          <pc:docMk/>
          <pc:sldMk cId="3923537060" sldId="585"/>
        </pc:sldMkLst>
      </pc:sldChg>
      <pc:sldChg chg="modSp mod">
        <pc:chgData name="Bert Dingemans" userId="8e69b98cb10617d5" providerId="LiveId" clId="{DBEF00A0-BEB3-4D3A-9AA6-DF83161D96F6}" dt="2021-07-10T05:43:03.854" v="874" actId="1076"/>
        <pc:sldMkLst>
          <pc:docMk/>
          <pc:sldMk cId="2447906243" sldId="603"/>
        </pc:sldMkLst>
      </pc:sldChg>
      <pc:sldChg chg="add">
        <pc:chgData name="Bert Dingemans" userId="8e69b98cb10617d5" providerId="LiveId" clId="{DBEF00A0-BEB3-4D3A-9AA6-DF83161D96F6}" dt="2021-07-10T05:28:26.569" v="578"/>
        <pc:sldMkLst>
          <pc:docMk/>
          <pc:sldMk cId="3609312612" sldId="605"/>
        </pc:sldMkLst>
      </pc:sldChg>
      <pc:sldChg chg="add">
        <pc:chgData name="Bert Dingemans" userId="8e69b98cb10617d5" providerId="LiveId" clId="{DBEF00A0-BEB3-4D3A-9AA6-DF83161D96F6}" dt="2021-07-10T05:28:26.569" v="578"/>
        <pc:sldMkLst>
          <pc:docMk/>
          <pc:sldMk cId="2114167543" sldId="606"/>
        </pc:sldMkLst>
      </pc:sldChg>
      <pc:sldChg chg="add">
        <pc:chgData name="Bert Dingemans" userId="8e69b98cb10617d5" providerId="LiveId" clId="{DBEF00A0-BEB3-4D3A-9AA6-DF83161D96F6}" dt="2021-07-10T05:28:26.569" v="578"/>
        <pc:sldMkLst>
          <pc:docMk/>
          <pc:sldMk cId="3987412981" sldId="607"/>
        </pc:sldMkLst>
      </pc:sldChg>
      <pc:sldChg chg="modSp mod">
        <pc:chgData name="Bert Dingemans" userId="8e69b98cb10617d5" providerId="LiveId" clId="{DBEF00A0-BEB3-4D3A-9AA6-DF83161D96F6}" dt="2021-07-10T04:48:16.841" v="55" actId="20577"/>
        <pc:sldMkLst>
          <pc:docMk/>
          <pc:sldMk cId="3754973901" sldId="645"/>
        </pc:sldMkLst>
      </pc:sldChg>
      <pc:sldChg chg="modSp">
        <pc:chgData name="Bert Dingemans" userId="8e69b98cb10617d5" providerId="LiveId" clId="{DBEF00A0-BEB3-4D3A-9AA6-DF83161D96F6}" dt="2021-07-10T04:59:14.779" v="310" actId="6549"/>
        <pc:sldMkLst>
          <pc:docMk/>
          <pc:sldMk cId="1690857870" sldId="676"/>
        </pc:sldMkLst>
      </pc:sldChg>
      <pc:sldChg chg="modSp">
        <pc:chgData name="Bert Dingemans" userId="8e69b98cb10617d5" providerId="LiveId" clId="{DBEF00A0-BEB3-4D3A-9AA6-DF83161D96F6}" dt="2021-07-20T17:26:45.899" v="3611" actId="20577"/>
        <pc:sldMkLst>
          <pc:docMk/>
          <pc:sldMk cId="2106819252" sldId="700"/>
        </pc:sldMkLst>
      </pc:sldChg>
      <pc:sldChg chg="modSp mod">
        <pc:chgData name="Bert Dingemans" userId="8e69b98cb10617d5" providerId="LiveId" clId="{DBEF00A0-BEB3-4D3A-9AA6-DF83161D96F6}" dt="2021-07-10T05:04:36.364" v="314" actId="403"/>
        <pc:sldMkLst>
          <pc:docMk/>
          <pc:sldMk cId="3882807263" sldId="706"/>
        </pc:sldMkLst>
      </pc:sldChg>
      <pc:sldChg chg="modSp mod">
        <pc:chgData name="Bert Dingemans" userId="8e69b98cb10617d5" providerId="LiveId" clId="{DBEF00A0-BEB3-4D3A-9AA6-DF83161D96F6}" dt="2021-07-27T17:19:02.024" v="3779" actId="20577"/>
        <pc:sldMkLst>
          <pc:docMk/>
          <pc:sldMk cId="5873713" sldId="759"/>
        </pc:sldMkLst>
      </pc:sldChg>
      <pc:sldChg chg="modSp mod">
        <pc:chgData name="Bert Dingemans" userId="8e69b98cb10617d5" providerId="LiveId" clId="{DBEF00A0-BEB3-4D3A-9AA6-DF83161D96F6}" dt="2021-07-20T05:18:35.723" v="3287" actId="20577"/>
        <pc:sldMkLst>
          <pc:docMk/>
          <pc:sldMk cId="1272500865" sldId="774"/>
        </pc:sldMkLst>
      </pc:sldChg>
      <pc:sldChg chg="modSp mod">
        <pc:chgData name="Bert Dingemans" userId="8e69b98cb10617d5" providerId="LiveId" clId="{DBEF00A0-BEB3-4D3A-9AA6-DF83161D96F6}" dt="2021-07-20T05:18:24.254" v="3276" actId="20577"/>
        <pc:sldMkLst>
          <pc:docMk/>
          <pc:sldMk cId="3823632232" sldId="775"/>
        </pc:sldMkLst>
      </pc:sldChg>
      <pc:sldChg chg="modSp mod">
        <pc:chgData name="Bert Dingemans" userId="8e69b98cb10617d5" providerId="LiveId" clId="{DBEF00A0-BEB3-4D3A-9AA6-DF83161D96F6}" dt="2021-07-20T05:19:37.838" v="3315" actId="113"/>
        <pc:sldMkLst>
          <pc:docMk/>
          <pc:sldMk cId="857116294" sldId="779"/>
        </pc:sldMkLst>
      </pc:sldChg>
      <pc:sldChg chg="delSp modSp mod">
        <pc:chgData name="Bert Dingemans" userId="8e69b98cb10617d5" providerId="LiveId" clId="{DBEF00A0-BEB3-4D3A-9AA6-DF83161D96F6}" dt="2021-07-20T05:19:51.023" v="3318" actId="14100"/>
        <pc:sldMkLst>
          <pc:docMk/>
          <pc:sldMk cId="1328618934" sldId="781"/>
        </pc:sldMkLst>
      </pc:sldChg>
      <pc:sldChg chg="modSp mod">
        <pc:chgData name="Bert Dingemans" userId="8e69b98cb10617d5" providerId="LiveId" clId="{DBEF00A0-BEB3-4D3A-9AA6-DF83161D96F6}" dt="2021-07-20T05:20:37.773" v="3334" actId="20577"/>
        <pc:sldMkLst>
          <pc:docMk/>
          <pc:sldMk cId="2151500623" sldId="783"/>
        </pc:sldMkLst>
      </pc:sldChg>
      <pc:sldChg chg="modSp mod">
        <pc:chgData name="Bert Dingemans" userId="8e69b98cb10617d5" providerId="LiveId" clId="{DBEF00A0-BEB3-4D3A-9AA6-DF83161D96F6}" dt="2021-07-20T05:17:11.234" v="3260" actId="113"/>
        <pc:sldMkLst>
          <pc:docMk/>
          <pc:sldMk cId="1684758496" sldId="788"/>
        </pc:sldMkLst>
      </pc:sldChg>
      <pc:sldChg chg="addSp modSp mod">
        <pc:chgData name="Bert Dingemans" userId="8e69b98cb10617d5" providerId="LiveId" clId="{DBEF00A0-BEB3-4D3A-9AA6-DF83161D96F6}" dt="2021-07-20T05:22:47.843" v="3407" actId="20577"/>
        <pc:sldMkLst>
          <pc:docMk/>
          <pc:sldMk cId="728423501" sldId="800"/>
        </pc:sldMkLst>
      </pc:sldChg>
      <pc:sldChg chg="modSp mod modNotesTx">
        <pc:chgData name="Bert Dingemans" userId="8e69b98cb10617d5" providerId="LiveId" clId="{DBEF00A0-BEB3-4D3A-9AA6-DF83161D96F6}" dt="2021-07-20T05:25:03.518" v="3409"/>
        <pc:sldMkLst>
          <pc:docMk/>
          <pc:sldMk cId="3246489224" sldId="806"/>
        </pc:sldMkLst>
      </pc:sldChg>
      <pc:sldChg chg="delSp mod">
        <pc:chgData name="Bert Dingemans" userId="8e69b98cb10617d5" providerId="LiveId" clId="{DBEF00A0-BEB3-4D3A-9AA6-DF83161D96F6}" dt="2021-07-20T05:27:37.283" v="3410" actId="478"/>
        <pc:sldMkLst>
          <pc:docMk/>
          <pc:sldMk cId="3973712400" sldId="809"/>
        </pc:sldMkLst>
      </pc:sldChg>
      <pc:sldChg chg="addSp modSp mod">
        <pc:chgData name="Bert Dingemans" userId="8e69b98cb10617d5" providerId="LiveId" clId="{DBEF00A0-BEB3-4D3A-9AA6-DF83161D96F6}" dt="2021-07-20T04:55:58.890" v="3144" actId="20577"/>
        <pc:sldMkLst>
          <pc:docMk/>
          <pc:sldMk cId="753005867" sldId="818"/>
        </pc:sldMkLst>
      </pc:sldChg>
      <pc:sldChg chg="add del">
        <pc:chgData name="Bert Dingemans" userId="8e69b98cb10617d5" providerId="LiveId" clId="{DBEF00A0-BEB3-4D3A-9AA6-DF83161D96F6}" dt="2021-07-10T05:24:36.532" v="574" actId="2696"/>
        <pc:sldMkLst>
          <pc:docMk/>
          <pc:sldMk cId="295930795" sldId="826"/>
        </pc:sldMkLst>
      </pc:sldChg>
      <pc:sldChg chg="del">
        <pc:chgData name="Bert Dingemans" userId="8e69b98cb10617d5" providerId="LiveId" clId="{DBEF00A0-BEB3-4D3A-9AA6-DF83161D96F6}" dt="2021-07-10T05:19:43.595" v="435" actId="2696"/>
        <pc:sldMkLst>
          <pc:docMk/>
          <pc:sldMk cId="1908572782" sldId="826"/>
        </pc:sldMkLst>
      </pc:sldChg>
      <pc:sldChg chg="add">
        <pc:chgData name="Bert Dingemans" userId="8e69b98cb10617d5" providerId="LiveId" clId="{DBEF00A0-BEB3-4D3A-9AA6-DF83161D96F6}" dt="2021-07-10T05:25:20.630" v="575"/>
        <pc:sldMkLst>
          <pc:docMk/>
          <pc:sldMk cId="2783479810" sldId="826"/>
        </pc:sldMkLst>
      </pc:sldChg>
      <pc:sldChg chg="add del">
        <pc:chgData name="Bert Dingemans" userId="8e69b98cb10617d5" providerId="LiveId" clId="{DBEF00A0-BEB3-4D3A-9AA6-DF83161D96F6}" dt="2021-07-10T05:24:36.532" v="574" actId="2696"/>
        <pc:sldMkLst>
          <pc:docMk/>
          <pc:sldMk cId="54058445" sldId="828"/>
        </pc:sldMkLst>
      </pc:sldChg>
      <pc:sldChg chg="add">
        <pc:chgData name="Bert Dingemans" userId="8e69b98cb10617d5" providerId="LiveId" clId="{DBEF00A0-BEB3-4D3A-9AA6-DF83161D96F6}" dt="2021-07-10T05:25:20.630" v="575"/>
        <pc:sldMkLst>
          <pc:docMk/>
          <pc:sldMk cId="1195795729" sldId="828"/>
        </pc:sldMkLst>
      </pc:sldChg>
      <pc:sldChg chg="del">
        <pc:chgData name="Bert Dingemans" userId="8e69b98cb10617d5" providerId="LiveId" clId="{DBEF00A0-BEB3-4D3A-9AA6-DF83161D96F6}" dt="2021-07-10T05:19:43.595" v="435" actId="2696"/>
        <pc:sldMkLst>
          <pc:docMk/>
          <pc:sldMk cId="1573972350" sldId="828"/>
        </pc:sldMkLst>
      </pc:sldChg>
      <pc:sldChg chg="del">
        <pc:chgData name="Bert Dingemans" userId="8e69b98cb10617d5" providerId="LiveId" clId="{DBEF00A0-BEB3-4D3A-9AA6-DF83161D96F6}" dt="2021-07-10T05:19:43.595" v="435" actId="2696"/>
        <pc:sldMkLst>
          <pc:docMk/>
          <pc:sldMk cId="953217825" sldId="829"/>
        </pc:sldMkLst>
      </pc:sldChg>
      <pc:sldChg chg="add del">
        <pc:chgData name="Bert Dingemans" userId="8e69b98cb10617d5" providerId="LiveId" clId="{DBEF00A0-BEB3-4D3A-9AA6-DF83161D96F6}" dt="2021-07-10T05:24:36.532" v="574" actId="2696"/>
        <pc:sldMkLst>
          <pc:docMk/>
          <pc:sldMk cId="1904662047" sldId="829"/>
        </pc:sldMkLst>
      </pc:sldChg>
      <pc:sldChg chg="add">
        <pc:chgData name="Bert Dingemans" userId="8e69b98cb10617d5" providerId="LiveId" clId="{DBEF00A0-BEB3-4D3A-9AA6-DF83161D96F6}" dt="2021-07-10T05:25:20.630" v="575"/>
        <pc:sldMkLst>
          <pc:docMk/>
          <pc:sldMk cId="2473702769" sldId="829"/>
        </pc:sldMkLst>
      </pc:sldChg>
      <pc:sldChg chg="modSp mod">
        <pc:chgData name="Bert Dingemans" userId="8e69b98cb10617d5" providerId="LiveId" clId="{DBEF00A0-BEB3-4D3A-9AA6-DF83161D96F6}" dt="2021-07-27T17:24:36.347" v="3786" actId="20577"/>
        <pc:sldMkLst>
          <pc:docMk/>
          <pc:sldMk cId="1325029290" sldId="835"/>
        </pc:sldMkLst>
      </pc:sldChg>
      <pc:sldChg chg="modSp mod">
        <pc:chgData name="Bert Dingemans" userId="8e69b98cb10617d5" providerId="LiveId" clId="{DBEF00A0-BEB3-4D3A-9AA6-DF83161D96F6}" dt="2021-07-20T17:16:33.805" v="3610" actId="20577"/>
        <pc:sldMkLst>
          <pc:docMk/>
          <pc:sldMk cId="2896242899" sldId="855"/>
        </pc:sldMkLst>
      </pc:sldChg>
      <pc:sldChg chg="modSp mod">
        <pc:chgData name="Bert Dingemans" userId="8e69b98cb10617d5" providerId="LiveId" clId="{DBEF00A0-BEB3-4D3A-9AA6-DF83161D96F6}" dt="2021-07-13T15:17:08.882" v="920" actId="27636"/>
        <pc:sldMkLst>
          <pc:docMk/>
          <pc:sldMk cId="1589940173" sldId="857"/>
        </pc:sldMkLst>
      </pc:sldChg>
      <pc:sldChg chg="modSp mod">
        <pc:chgData name="Bert Dingemans" userId="8e69b98cb10617d5" providerId="LiveId" clId="{DBEF00A0-BEB3-4D3A-9AA6-DF83161D96F6}" dt="2021-07-20T16:55:51.736" v="3579" actId="113"/>
        <pc:sldMkLst>
          <pc:docMk/>
          <pc:sldMk cId="3019866549" sldId="858"/>
        </pc:sldMkLst>
      </pc:sldChg>
      <pc:sldChg chg="addSp modSp del mod">
        <pc:chgData name="Bert Dingemans" userId="8e69b98cb10617d5" providerId="LiveId" clId="{DBEF00A0-BEB3-4D3A-9AA6-DF83161D96F6}" dt="2021-07-10T04:57:54.481" v="251" actId="2696"/>
        <pc:sldMkLst>
          <pc:docMk/>
          <pc:sldMk cId="2883285386" sldId="859"/>
        </pc:sldMkLst>
      </pc:sldChg>
      <pc:sldChg chg="del">
        <pc:chgData name="Bert Dingemans" userId="8e69b98cb10617d5" providerId="LiveId" clId="{DBEF00A0-BEB3-4D3A-9AA6-DF83161D96F6}" dt="2021-07-10T05:06:02.006" v="322" actId="47"/>
        <pc:sldMkLst>
          <pc:docMk/>
          <pc:sldMk cId="642619813" sldId="906"/>
        </pc:sldMkLst>
      </pc:sldChg>
      <pc:sldChg chg="modSp add mod">
        <pc:chgData name="Bert Dingemans" userId="8e69b98cb10617d5" providerId="LiveId" clId="{DBEF00A0-BEB3-4D3A-9AA6-DF83161D96F6}" dt="2021-07-10T05:05:55.455" v="316" actId="27636"/>
        <pc:sldMkLst>
          <pc:docMk/>
          <pc:sldMk cId="3649600772" sldId="929"/>
        </pc:sldMkLst>
      </pc:sldChg>
      <pc:sldChg chg="modSp add mod">
        <pc:chgData name="Bert Dingemans" userId="8e69b98cb10617d5" providerId="LiveId" clId="{DBEF00A0-BEB3-4D3A-9AA6-DF83161D96F6}" dt="2021-07-10T05:05:55.505" v="317" actId="27636"/>
        <pc:sldMkLst>
          <pc:docMk/>
          <pc:sldMk cId="3892130090" sldId="930"/>
        </pc:sldMkLst>
      </pc:sldChg>
      <pc:sldChg chg="modSp add mod">
        <pc:chgData name="Bert Dingemans" userId="8e69b98cb10617d5" providerId="LiveId" clId="{DBEF00A0-BEB3-4D3A-9AA6-DF83161D96F6}" dt="2021-07-10T05:05:55.524" v="318" actId="27636"/>
        <pc:sldMkLst>
          <pc:docMk/>
          <pc:sldMk cId="1828573561" sldId="931"/>
        </pc:sldMkLst>
      </pc:sldChg>
      <pc:sldChg chg="add">
        <pc:chgData name="Bert Dingemans" userId="8e69b98cb10617d5" providerId="LiveId" clId="{DBEF00A0-BEB3-4D3A-9AA6-DF83161D96F6}" dt="2021-07-10T05:05:55.302" v="315"/>
        <pc:sldMkLst>
          <pc:docMk/>
          <pc:sldMk cId="2240943870" sldId="932"/>
        </pc:sldMkLst>
      </pc:sldChg>
      <pc:sldChg chg="modSp add mod">
        <pc:chgData name="Bert Dingemans" userId="8e69b98cb10617d5" providerId="LiveId" clId="{DBEF00A0-BEB3-4D3A-9AA6-DF83161D96F6}" dt="2021-07-10T05:05:55.596" v="320" actId="27636"/>
        <pc:sldMkLst>
          <pc:docMk/>
          <pc:sldMk cId="3536489287" sldId="933"/>
        </pc:sldMkLst>
      </pc:sldChg>
      <pc:sldChg chg="add">
        <pc:chgData name="Bert Dingemans" userId="8e69b98cb10617d5" providerId="LiveId" clId="{DBEF00A0-BEB3-4D3A-9AA6-DF83161D96F6}" dt="2021-07-10T05:05:55.302" v="315"/>
        <pc:sldMkLst>
          <pc:docMk/>
          <pc:sldMk cId="3325215178" sldId="934"/>
        </pc:sldMkLst>
      </pc:sldChg>
      <pc:sldChg chg="add">
        <pc:chgData name="Bert Dingemans" userId="8e69b98cb10617d5" providerId="LiveId" clId="{DBEF00A0-BEB3-4D3A-9AA6-DF83161D96F6}" dt="2021-07-10T05:05:55.302" v="315"/>
        <pc:sldMkLst>
          <pc:docMk/>
          <pc:sldMk cId="2888781667" sldId="935"/>
        </pc:sldMkLst>
      </pc:sldChg>
      <pc:sldChg chg="add">
        <pc:chgData name="Bert Dingemans" userId="8e69b98cb10617d5" providerId="LiveId" clId="{DBEF00A0-BEB3-4D3A-9AA6-DF83161D96F6}" dt="2021-07-10T05:05:55.302" v="315"/>
        <pc:sldMkLst>
          <pc:docMk/>
          <pc:sldMk cId="2169573091" sldId="936"/>
        </pc:sldMkLst>
      </pc:sldChg>
      <pc:sldChg chg="add">
        <pc:chgData name="Bert Dingemans" userId="8e69b98cb10617d5" providerId="LiveId" clId="{DBEF00A0-BEB3-4D3A-9AA6-DF83161D96F6}" dt="2021-07-10T05:05:55.302" v="315"/>
        <pc:sldMkLst>
          <pc:docMk/>
          <pc:sldMk cId="1445998935" sldId="937"/>
        </pc:sldMkLst>
      </pc:sldChg>
      <pc:sldChg chg="addSp delSp modSp add mod">
        <pc:chgData name="Bert Dingemans" userId="8e69b98cb10617d5" providerId="LiveId" clId="{DBEF00A0-BEB3-4D3A-9AA6-DF83161D96F6}" dt="2021-07-10T05:10:41.796" v="357"/>
        <pc:sldMkLst>
          <pc:docMk/>
          <pc:sldMk cId="3993184127" sldId="938"/>
        </pc:sldMkLst>
      </pc:sldChg>
      <pc:sldChg chg="modSp add mod">
        <pc:chgData name="Bert Dingemans" userId="8e69b98cb10617d5" providerId="LiveId" clId="{DBEF00A0-BEB3-4D3A-9AA6-DF83161D96F6}" dt="2021-07-10T05:05:55.565" v="319" actId="27636"/>
        <pc:sldMkLst>
          <pc:docMk/>
          <pc:sldMk cId="2946298642" sldId="939"/>
        </pc:sldMkLst>
      </pc:sldChg>
      <pc:sldChg chg="modSp add mod">
        <pc:chgData name="Bert Dingemans" userId="8e69b98cb10617d5" providerId="LiveId" clId="{DBEF00A0-BEB3-4D3A-9AA6-DF83161D96F6}" dt="2021-07-20T05:00:14.176" v="3254" actId="207"/>
        <pc:sldMkLst>
          <pc:docMk/>
          <pc:sldMk cId="182139308" sldId="941"/>
        </pc:sldMkLst>
      </pc:sldChg>
      <pc:sldChg chg="modSp mod">
        <pc:chgData name="Bert Dingemans" userId="8e69b98cb10617d5" providerId="LiveId" clId="{DBEF00A0-BEB3-4D3A-9AA6-DF83161D96F6}" dt="2021-07-20T05:19:02.260" v="3313" actId="20577"/>
        <pc:sldMkLst>
          <pc:docMk/>
          <pc:sldMk cId="4061777425" sldId="1034"/>
        </pc:sldMkLst>
      </pc:sldChg>
      <pc:sldChg chg="add">
        <pc:chgData name="Bert Dingemans" userId="8e69b98cb10617d5" providerId="LiveId" clId="{DBEF00A0-BEB3-4D3A-9AA6-DF83161D96F6}" dt="2021-07-10T05:50:26.823" v="902"/>
        <pc:sldMkLst>
          <pc:docMk/>
          <pc:sldMk cId="1815081058" sldId="1092"/>
        </pc:sldMkLst>
      </pc:sldChg>
      <pc:sldChg chg="del">
        <pc:chgData name="Bert Dingemans" userId="8e69b98cb10617d5" providerId="LiveId" clId="{DBEF00A0-BEB3-4D3A-9AA6-DF83161D96F6}" dt="2021-07-10T05:50:13.689" v="901" actId="2696"/>
        <pc:sldMkLst>
          <pc:docMk/>
          <pc:sldMk cId="3131802102" sldId="1092"/>
        </pc:sldMkLst>
      </pc:sldChg>
      <pc:sldChg chg="modSp mod">
        <pc:chgData name="Bert Dingemans" userId="8e69b98cb10617d5" providerId="LiveId" clId="{DBEF00A0-BEB3-4D3A-9AA6-DF83161D96F6}" dt="2021-07-20T05:45:57.755" v="3572" actId="20577"/>
        <pc:sldMkLst>
          <pc:docMk/>
          <pc:sldMk cId="861703984" sldId="1105"/>
        </pc:sldMkLst>
      </pc:sldChg>
      <pc:sldChg chg="add">
        <pc:chgData name="Bert Dingemans" userId="8e69b98cb10617d5" providerId="LiveId" clId="{DBEF00A0-BEB3-4D3A-9AA6-DF83161D96F6}" dt="2021-07-10T05:50:26.823" v="902"/>
        <pc:sldMkLst>
          <pc:docMk/>
          <pc:sldMk cId="2748190707" sldId="1146"/>
        </pc:sldMkLst>
      </pc:sldChg>
      <pc:sldChg chg="del">
        <pc:chgData name="Bert Dingemans" userId="8e69b98cb10617d5" providerId="LiveId" clId="{DBEF00A0-BEB3-4D3A-9AA6-DF83161D96F6}" dt="2021-07-10T05:50:13.689" v="901" actId="2696"/>
        <pc:sldMkLst>
          <pc:docMk/>
          <pc:sldMk cId="4028320088" sldId="1146"/>
        </pc:sldMkLst>
      </pc:sldChg>
      <pc:sldChg chg="del">
        <pc:chgData name="Bert Dingemans" userId="8e69b98cb10617d5" providerId="LiveId" clId="{DBEF00A0-BEB3-4D3A-9AA6-DF83161D96F6}" dt="2021-07-10T05:50:13.689" v="901" actId="2696"/>
        <pc:sldMkLst>
          <pc:docMk/>
          <pc:sldMk cId="385636414" sldId="1147"/>
        </pc:sldMkLst>
      </pc:sldChg>
      <pc:sldChg chg="add">
        <pc:chgData name="Bert Dingemans" userId="8e69b98cb10617d5" providerId="LiveId" clId="{DBEF00A0-BEB3-4D3A-9AA6-DF83161D96F6}" dt="2021-07-10T05:50:26.823" v="902"/>
        <pc:sldMkLst>
          <pc:docMk/>
          <pc:sldMk cId="2464222780" sldId="1147"/>
        </pc:sldMkLst>
      </pc:sldChg>
      <pc:sldChg chg="add">
        <pc:chgData name="Bert Dingemans" userId="8e69b98cb10617d5" providerId="LiveId" clId="{DBEF00A0-BEB3-4D3A-9AA6-DF83161D96F6}" dt="2021-07-10T05:50:26.823" v="902"/>
        <pc:sldMkLst>
          <pc:docMk/>
          <pc:sldMk cId="138094122" sldId="1148"/>
        </pc:sldMkLst>
      </pc:sldChg>
      <pc:sldChg chg="del">
        <pc:chgData name="Bert Dingemans" userId="8e69b98cb10617d5" providerId="LiveId" clId="{DBEF00A0-BEB3-4D3A-9AA6-DF83161D96F6}" dt="2021-07-10T05:50:13.689" v="901" actId="2696"/>
        <pc:sldMkLst>
          <pc:docMk/>
          <pc:sldMk cId="3931392381" sldId="1148"/>
        </pc:sldMkLst>
      </pc:sldChg>
      <pc:sldChg chg="modSp mod">
        <pc:chgData name="Bert Dingemans" userId="8e69b98cb10617d5" providerId="LiveId" clId="{DBEF00A0-BEB3-4D3A-9AA6-DF83161D96F6}" dt="2021-07-10T05:52:39.695" v="906" actId="313"/>
        <pc:sldMkLst>
          <pc:docMk/>
          <pc:sldMk cId="1550227282" sldId="1188"/>
        </pc:sldMkLst>
      </pc:sldChg>
      <pc:sldChg chg="mod modShow">
        <pc:chgData name="Bert Dingemans" userId="8e69b98cb10617d5" providerId="LiveId" clId="{DBEF00A0-BEB3-4D3A-9AA6-DF83161D96F6}" dt="2021-07-20T05:47:56.513" v="3574" actId="729"/>
        <pc:sldMkLst>
          <pc:docMk/>
          <pc:sldMk cId="862873210" sldId="1198"/>
        </pc:sldMkLst>
      </pc:sldChg>
      <pc:sldChg chg="del">
        <pc:chgData name="Bert Dingemans" userId="8e69b98cb10617d5" providerId="LiveId" clId="{DBEF00A0-BEB3-4D3A-9AA6-DF83161D96F6}" dt="2021-07-10T04:57:54.481" v="251" actId="2696"/>
        <pc:sldMkLst>
          <pc:docMk/>
          <pc:sldMk cId="319092141" sldId="1529"/>
        </pc:sldMkLst>
      </pc:sldChg>
      <pc:sldChg chg="del">
        <pc:chgData name="Bert Dingemans" userId="8e69b98cb10617d5" providerId="LiveId" clId="{DBEF00A0-BEB3-4D3A-9AA6-DF83161D96F6}" dt="2021-07-10T05:02:16.662" v="312" actId="2696"/>
        <pc:sldMkLst>
          <pc:docMk/>
          <pc:sldMk cId="2732907235" sldId="1530"/>
        </pc:sldMkLst>
      </pc:sldChg>
      <pc:sldChg chg="del">
        <pc:chgData name="Bert Dingemans" userId="8e69b98cb10617d5" providerId="LiveId" clId="{DBEF00A0-BEB3-4D3A-9AA6-DF83161D96F6}" dt="2021-07-10T05:02:16.662" v="312" actId="2696"/>
        <pc:sldMkLst>
          <pc:docMk/>
          <pc:sldMk cId="2443072487" sldId="1532"/>
        </pc:sldMkLst>
      </pc:sldChg>
      <pc:sldChg chg="del">
        <pc:chgData name="Bert Dingemans" userId="8e69b98cb10617d5" providerId="LiveId" clId="{DBEF00A0-BEB3-4D3A-9AA6-DF83161D96F6}" dt="2021-07-10T05:25:31.153" v="577" actId="47"/>
        <pc:sldMkLst>
          <pc:docMk/>
          <pc:sldMk cId="2256862088" sldId="1549"/>
        </pc:sldMkLst>
      </pc:sldChg>
      <pc:sldChg chg="modSp mod">
        <pc:chgData name="Bert Dingemans" userId="8e69b98cb10617d5" providerId="LiveId" clId="{DBEF00A0-BEB3-4D3A-9AA6-DF83161D96F6}" dt="2021-07-26T17:43:16.694" v="3637" actId="20577"/>
        <pc:sldMkLst>
          <pc:docMk/>
          <pc:sldMk cId="3804809170" sldId="1552"/>
        </pc:sldMkLst>
      </pc:sldChg>
      <pc:sldChg chg="del">
        <pc:chgData name="Bert Dingemans" userId="8e69b98cb10617d5" providerId="LiveId" clId="{DBEF00A0-BEB3-4D3A-9AA6-DF83161D96F6}" dt="2021-07-10T05:01:47.207" v="311" actId="47"/>
        <pc:sldMkLst>
          <pc:docMk/>
          <pc:sldMk cId="41753190" sldId="1555"/>
        </pc:sldMkLst>
      </pc:sldChg>
      <pc:sldChg chg="del">
        <pc:chgData name="Bert Dingemans" userId="8e69b98cb10617d5" providerId="LiveId" clId="{DBEF00A0-BEB3-4D3A-9AA6-DF83161D96F6}" dt="2021-07-10T05:36:50.230" v="633" actId="47"/>
        <pc:sldMkLst>
          <pc:docMk/>
          <pc:sldMk cId="3392169157" sldId="1558"/>
        </pc:sldMkLst>
      </pc:sldChg>
      <pc:sldChg chg="del">
        <pc:chgData name="Bert Dingemans" userId="8e69b98cb10617d5" providerId="LiveId" clId="{DBEF00A0-BEB3-4D3A-9AA6-DF83161D96F6}" dt="2021-07-10T05:37:50.404" v="671" actId="2696"/>
        <pc:sldMkLst>
          <pc:docMk/>
          <pc:sldMk cId="433138842" sldId="1560"/>
        </pc:sldMkLst>
      </pc:sldChg>
      <pc:sldChg chg="addSp delSp modSp mod">
        <pc:chgData name="Bert Dingemans" userId="8e69b98cb10617d5" providerId="LiveId" clId="{DBEF00A0-BEB3-4D3A-9AA6-DF83161D96F6}" dt="2021-07-10T05:08:50.500" v="330" actId="207"/>
        <pc:sldMkLst>
          <pc:docMk/>
          <pc:sldMk cId="3402972755" sldId="1562"/>
        </pc:sldMkLst>
      </pc:sldChg>
      <pc:sldChg chg="modSp mod">
        <pc:chgData name="Bert Dingemans" userId="8e69b98cb10617d5" providerId="LiveId" clId="{DBEF00A0-BEB3-4D3A-9AA6-DF83161D96F6}" dt="2021-07-26T17:36:29.007" v="3613" actId="113"/>
        <pc:sldMkLst>
          <pc:docMk/>
          <pc:sldMk cId="3728231179" sldId="1565"/>
        </pc:sldMkLst>
      </pc:sldChg>
      <pc:sldChg chg="modSp">
        <pc:chgData name="Bert Dingemans" userId="8e69b98cb10617d5" providerId="LiveId" clId="{DBEF00A0-BEB3-4D3A-9AA6-DF83161D96F6}" dt="2021-07-26T17:39:09.478" v="3614" actId="20577"/>
        <pc:sldMkLst>
          <pc:docMk/>
          <pc:sldMk cId="1097766341" sldId="1567"/>
        </pc:sldMkLst>
      </pc:sldChg>
      <pc:sldChg chg="del">
        <pc:chgData name="Bert Dingemans" userId="8e69b98cb10617d5" providerId="LiveId" clId="{DBEF00A0-BEB3-4D3A-9AA6-DF83161D96F6}" dt="2021-07-10T05:15:06.629" v="434" actId="2696"/>
        <pc:sldMkLst>
          <pc:docMk/>
          <pc:sldMk cId="3286099215" sldId="1568"/>
        </pc:sldMkLst>
      </pc:sldChg>
      <pc:sldChg chg="modSp ord">
        <pc:chgData name="Bert Dingemans" userId="8e69b98cb10617d5" providerId="LiveId" clId="{DBEF00A0-BEB3-4D3A-9AA6-DF83161D96F6}" dt="2021-07-20T05:00:35.769" v="3256"/>
        <pc:sldMkLst>
          <pc:docMk/>
          <pc:sldMk cId="2840563419" sldId="1569"/>
        </pc:sldMkLst>
      </pc:sldChg>
      <pc:sldChg chg="ord">
        <pc:chgData name="Bert Dingemans" userId="8e69b98cb10617d5" providerId="LiveId" clId="{DBEF00A0-BEB3-4D3A-9AA6-DF83161D96F6}" dt="2021-07-10T05:53:20.878" v="908"/>
        <pc:sldMkLst>
          <pc:docMk/>
          <pc:sldMk cId="3971956651" sldId="1570"/>
        </pc:sldMkLst>
      </pc:sldChg>
      <pc:sldChg chg="modSp mod">
        <pc:chgData name="Bert Dingemans" userId="8e69b98cb10617d5" providerId="LiveId" clId="{DBEF00A0-BEB3-4D3A-9AA6-DF83161D96F6}" dt="2021-07-10T05:46:09.093" v="895" actId="20577"/>
        <pc:sldMkLst>
          <pc:docMk/>
          <pc:sldMk cId="1698282650" sldId="1572"/>
        </pc:sldMkLst>
      </pc:sldChg>
      <pc:sldChg chg="modSp mod">
        <pc:chgData name="Bert Dingemans" userId="8e69b98cb10617d5" providerId="LiveId" clId="{DBEF00A0-BEB3-4D3A-9AA6-DF83161D96F6}" dt="2021-07-10T05:46:26.627" v="897" actId="14100"/>
        <pc:sldMkLst>
          <pc:docMk/>
          <pc:sldMk cId="2690778551" sldId="1573"/>
        </pc:sldMkLst>
      </pc:sldChg>
      <pc:sldChg chg="modSp mod">
        <pc:chgData name="Bert Dingemans" userId="8e69b98cb10617d5" providerId="LiveId" clId="{DBEF00A0-BEB3-4D3A-9AA6-DF83161D96F6}" dt="2021-07-10T05:47:56.073" v="900" actId="20577"/>
        <pc:sldMkLst>
          <pc:docMk/>
          <pc:sldMk cId="609063221" sldId="1575"/>
        </pc:sldMkLst>
      </pc:sldChg>
      <pc:sldChg chg="del">
        <pc:chgData name="Bert Dingemans" userId="8e69b98cb10617d5" providerId="LiveId" clId="{DBEF00A0-BEB3-4D3A-9AA6-DF83161D96F6}" dt="2021-07-10T05:50:13.689" v="901" actId="2696"/>
        <pc:sldMkLst>
          <pc:docMk/>
          <pc:sldMk cId="1113639611" sldId="1582"/>
        </pc:sldMkLst>
      </pc:sldChg>
      <pc:sldChg chg="addSp modSp add mod">
        <pc:chgData name="Bert Dingemans" userId="8e69b98cb10617d5" providerId="LiveId" clId="{DBEF00A0-BEB3-4D3A-9AA6-DF83161D96F6}" dt="2021-07-20T05:44:08.175" v="3551" actId="20577"/>
        <pc:sldMkLst>
          <pc:docMk/>
          <pc:sldMk cId="1836563256" sldId="1582"/>
        </pc:sldMkLst>
      </pc:sldChg>
      <pc:sldChg chg="modSp mod">
        <pc:chgData name="Bert Dingemans" userId="8e69b98cb10617d5" providerId="LiveId" clId="{DBEF00A0-BEB3-4D3A-9AA6-DF83161D96F6}" dt="2021-07-10T05:52:13.765" v="905" actId="6549"/>
        <pc:sldMkLst>
          <pc:docMk/>
          <pc:sldMk cId="248172565" sldId="1584"/>
        </pc:sldMkLst>
      </pc:sldChg>
      <pc:sldChg chg="modSp">
        <pc:chgData name="Bert Dingemans" userId="8e69b98cb10617d5" providerId="LiveId" clId="{DBEF00A0-BEB3-4D3A-9AA6-DF83161D96F6}" dt="2021-07-20T05:47:40.595" v="3573" actId="20577"/>
        <pc:sldMkLst>
          <pc:docMk/>
          <pc:sldMk cId="3099250026" sldId="1585"/>
        </pc:sldMkLst>
      </pc:sldChg>
      <pc:sldChg chg="del">
        <pc:chgData name="Bert Dingemans" userId="8e69b98cb10617d5" providerId="LiveId" clId="{DBEF00A0-BEB3-4D3A-9AA6-DF83161D96F6}" dt="2021-07-10T05:44:40.027" v="876" actId="2696"/>
        <pc:sldMkLst>
          <pc:docMk/>
          <pc:sldMk cId="4076701459" sldId="1586"/>
        </pc:sldMkLst>
      </pc:sldChg>
      <pc:sldChg chg="modSp del mod">
        <pc:chgData name="Bert Dingemans" userId="8e69b98cb10617d5" providerId="LiveId" clId="{DBEF00A0-BEB3-4D3A-9AA6-DF83161D96F6}" dt="2021-07-10T05:53:45.972" v="913" actId="2696"/>
        <pc:sldMkLst>
          <pc:docMk/>
          <pc:sldMk cId="827128623" sldId="1587"/>
        </pc:sldMkLst>
      </pc:sldChg>
      <pc:sldChg chg="del">
        <pc:chgData name="Bert Dingemans" userId="8e69b98cb10617d5" providerId="LiveId" clId="{DBEF00A0-BEB3-4D3A-9AA6-DF83161D96F6}" dt="2021-07-10T05:34:56.797" v="594" actId="47"/>
        <pc:sldMkLst>
          <pc:docMk/>
          <pc:sldMk cId="1229455381" sldId="1588"/>
        </pc:sldMkLst>
      </pc:sldChg>
      <pc:sldChg chg="del">
        <pc:chgData name="Bert Dingemans" userId="8e69b98cb10617d5" providerId="LiveId" clId="{DBEF00A0-BEB3-4D3A-9AA6-DF83161D96F6}" dt="2021-07-10T05:34:56.797" v="594" actId="47"/>
        <pc:sldMkLst>
          <pc:docMk/>
          <pc:sldMk cId="403448011" sldId="1590"/>
        </pc:sldMkLst>
      </pc:sldChg>
      <pc:sldChg chg="del">
        <pc:chgData name="Bert Dingemans" userId="8e69b98cb10617d5" providerId="LiveId" clId="{DBEF00A0-BEB3-4D3A-9AA6-DF83161D96F6}" dt="2021-07-10T05:34:56.797" v="594" actId="47"/>
        <pc:sldMkLst>
          <pc:docMk/>
          <pc:sldMk cId="494500051" sldId="1591"/>
        </pc:sldMkLst>
      </pc:sldChg>
      <pc:sldChg chg="del">
        <pc:chgData name="Bert Dingemans" userId="8e69b98cb10617d5" providerId="LiveId" clId="{DBEF00A0-BEB3-4D3A-9AA6-DF83161D96F6}" dt="2021-07-10T05:34:56.797" v="594" actId="47"/>
        <pc:sldMkLst>
          <pc:docMk/>
          <pc:sldMk cId="759372860" sldId="1592"/>
        </pc:sldMkLst>
      </pc:sldChg>
      <pc:sldChg chg="del">
        <pc:chgData name="Bert Dingemans" userId="8e69b98cb10617d5" providerId="LiveId" clId="{DBEF00A0-BEB3-4D3A-9AA6-DF83161D96F6}" dt="2021-07-10T05:34:56.797" v="594" actId="47"/>
        <pc:sldMkLst>
          <pc:docMk/>
          <pc:sldMk cId="1859101059" sldId="1593"/>
        </pc:sldMkLst>
      </pc:sldChg>
      <pc:sldChg chg="del">
        <pc:chgData name="Bert Dingemans" userId="8e69b98cb10617d5" providerId="LiveId" clId="{DBEF00A0-BEB3-4D3A-9AA6-DF83161D96F6}" dt="2021-07-10T05:34:56.797" v="594" actId="47"/>
        <pc:sldMkLst>
          <pc:docMk/>
          <pc:sldMk cId="188283967" sldId="1594"/>
        </pc:sldMkLst>
      </pc:sldChg>
      <pc:sldChg chg="del">
        <pc:chgData name="Bert Dingemans" userId="8e69b98cb10617d5" providerId="LiveId" clId="{DBEF00A0-BEB3-4D3A-9AA6-DF83161D96F6}" dt="2021-07-10T05:34:56.797" v="594" actId="47"/>
        <pc:sldMkLst>
          <pc:docMk/>
          <pc:sldMk cId="1903894101" sldId="1595"/>
        </pc:sldMkLst>
      </pc:sldChg>
      <pc:sldChg chg="del">
        <pc:chgData name="Bert Dingemans" userId="8e69b98cb10617d5" providerId="LiveId" clId="{DBEF00A0-BEB3-4D3A-9AA6-DF83161D96F6}" dt="2021-07-10T05:34:56.797" v="594" actId="47"/>
        <pc:sldMkLst>
          <pc:docMk/>
          <pc:sldMk cId="2608641988" sldId="1596"/>
        </pc:sldMkLst>
      </pc:sldChg>
      <pc:sldChg chg="del">
        <pc:chgData name="Bert Dingemans" userId="8e69b98cb10617d5" providerId="LiveId" clId="{DBEF00A0-BEB3-4D3A-9AA6-DF83161D96F6}" dt="2021-07-10T05:34:56.797" v="594" actId="47"/>
        <pc:sldMkLst>
          <pc:docMk/>
          <pc:sldMk cId="1814215415" sldId="1598"/>
        </pc:sldMkLst>
      </pc:sldChg>
      <pc:sldChg chg="ord">
        <pc:chgData name="Bert Dingemans" userId="8e69b98cb10617d5" providerId="LiveId" clId="{DBEF00A0-BEB3-4D3A-9AA6-DF83161D96F6}" dt="2021-07-10T05:57:16.494" v="915"/>
        <pc:sldMkLst>
          <pc:docMk/>
          <pc:sldMk cId="3004496128" sldId="1599"/>
        </pc:sldMkLst>
      </pc:sldChg>
      <pc:sldChg chg="del">
        <pc:chgData name="Bert Dingemans" userId="8e69b98cb10617d5" providerId="LiveId" clId="{DBEF00A0-BEB3-4D3A-9AA6-DF83161D96F6}" dt="2021-07-10T05:34:56.797" v="594" actId="47"/>
        <pc:sldMkLst>
          <pc:docMk/>
          <pc:sldMk cId="411567075" sldId="1600"/>
        </pc:sldMkLst>
      </pc:sldChg>
      <pc:sldChg chg="del">
        <pc:chgData name="Bert Dingemans" userId="8e69b98cb10617d5" providerId="LiveId" clId="{DBEF00A0-BEB3-4D3A-9AA6-DF83161D96F6}" dt="2021-07-10T05:34:56.797" v="594" actId="47"/>
        <pc:sldMkLst>
          <pc:docMk/>
          <pc:sldMk cId="394940488" sldId="1601"/>
        </pc:sldMkLst>
      </pc:sldChg>
      <pc:sldChg chg="modSp mod">
        <pc:chgData name="Bert Dingemans" userId="8e69b98cb10617d5" providerId="LiveId" clId="{DBEF00A0-BEB3-4D3A-9AA6-DF83161D96F6}" dt="2021-07-20T05:16:38.094" v="3258" actId="113"/>
        <pc:sldMkLst>
          <pc:docMk/>
          <pc:sldMk cId="3099461147" sldId="1622"/>
        </pc:sldMkLst>
      </pc:sldChg>
      <pc:sldChg chg="addSp modSp add mod">
        <pc:chgData name="Bert Dingemans" userId="8e69b98cb10617d5" providerId="LiveId" clId="{DBEF00A0-BEB3-4D3A-9AA6-DF83161D96F6}" dt="2021-07-10T05:10:07.770" v="355" actId="1076"/>
        <pc:sldMkLst>
          <pc:docMk/>
          <pc:sldMk cId="3387612177" sldId="1624"/>
        </pc:sldMkLst>
      </pc:sldChg>
      <pc:sldChg chg="delSp modSp add mod">
        <pc:chgData name="Bert Dingemans" userId="8e69b98cb10617d5" providerId="LiveId" clId="{DBEF00A0-BEB3-4D3A-9AA6-DF83161D96F6}" dt="2021-07-10T05:11:13.309" v="377" actId="478"/>
        <pc:sldMkLst>
          <pc:docMk/>
          <pc:sldMk cId="710521352" sldId="1625"/>
        </pc:sldMkLst>
      </pc:sldChg>
      <pc:sldChg chg="modSp add mod">
        <pc:chgData name="Bert Dingemans" userId="8e69b98cb10617d5" providerId="LiveId" clId="{DBEF00A0-BEB3-4D3A-9AA6-DF83161D96F6}" dt="2021-07-10T05:21:03.665" v="455" actId="1076"/>
        <pc:sldMkLst>
          <pc:docMk/>
          <pc:sldMk cId="3450117480" sldId="1626"/>
        </pc:sldMkLst>
      </pc:sldChg>
      <pc:sldChg chg="addSp modSp add mod">
        <pc:chgData name="Bert Dingemans" userId="8e69b98cb10617d5" providerId="LiveId" clId="{DBEF00A0-BEB3-4D3A-9AA6-DF83161D96F6}" dt="2021-07-10T05:22:21.334" v="503" actId="688"/>
        <pc:sldMkLst>
          <pc:docMk/>
          <pc:sldMk cId="206160668" sldId="1627"/>
        </pc:sldMkLst>
      </pc:sldChg>
      <pc:sldChg chg="delSp modSp add mod">
        <pc:chgData name="Bert Dingemans" userId="8e69b98cb10617d5" providerId="LiveId" clId="{DBEF00A0-BEB3-4D3A-9AA6-DF83161D96F6}" dt="2021-07-10T05:23:00.265" v="549" actId="1076"/>
        <pc:sldMkLst>
          <pc:docMk/>
          <pc:sldMk cId="3866842889" sldId="1628"/>
        </pc:sldMkLst>
      </pc:sldChg>
      <pc:sldChg chg="new del">
        <pc:chgData name="Bert Dingemans" userId="8e69b98cb10617d5" providerId="LiveId" clId="{DBEF00A0-BEB3-4D3A-9AA6-DF83161D96F6}" dt="2021-07-10T05:24:25.402" v="573" actId="47"/>
        <pc:sldMkLst>
          <pc:docMk/>
          <pc:sldMk cId="631451887" sldId="1629"/>
        </pc:sldMkLst>
      </pc:sldChg>
      <pc:sldChg chg="addSp modSp add mod">
        <pc:chgData name="Bert Dingemans" userId="8e69b98cb10617d5" providerId="LiveId" clId="{DBEF00A0-BEB3-4D3A-9AA6-DF83161D96F6}" dt="2021-07-10T05:24:22.590" v="572" actId="1076"/>
        <pc:sldMkLst>
          <pc:docMk/>
          <pc:sldMk cId="2624373065" sldId="1630"/>
        </pc:sldMkLst>
      </pc:sldChg>
      <pc:sldChg chg="modSp add mod">
        <pc:chgData name="Bert Dingemans" userId="8e69b98cb10617d5" providerId="LiveId" clId="{DBEF00A0-BEB3-4D3A-9AA6-DF83161D96F6}" dt="2021-07-10T05:31:24.360" v="586"/>
        <pc:sldMkLst>
          <pc:docMk/>
          <pc:sldMk cId="2236262397" sldId="1631"/>
        </pc:sldMkLst>
      </pc:sldChg>
      <pc:sldChg chg="modSp add mod">
        <pc:chgData name="Bert Dingemans" userId="8e69b98cb10617d5" providerId="LiveId" clId="{DBEF00A0-BEB3-4D3A-9AA6-DF83161D96F6}" dt="2021-07-10T05:31:44.358" v="587"/>
        <pc:sldMkLst>
          <pc:docMk/>
          <pc:sldMk cId="1667886428" sldId="1632"/>
        </pc:sldMkLst>
      </pc:sldChg>
      <pc:sldChg chg="modSp add mod">
        <pc:chgData name="Bert Dingemans" userId="8e69b98cb10617d5" providerId="LiveId" clId="{DBEF00A0-BEB3-4D3A-9AA6-DF83161D96F6}" dt="2021-07-10T05:32:04.199" v="588"/>
        <pc:sldMkLst>
          <pc:docMk/>
          <pc:sldMk cId="1840021695" sldId="1633"/>
        </pc:sldMkLst>
      </pc:sldChg>
      <pc:sldChg chg="modSp add mod">
        <pc:chgData name="Bert Dingemans" userId="8e69b98cb10617d5" providerId="LiveId" clId="{DBEF00A0-BEB3-4D3A-9AA6-DF83161D96F6}" dt="2021-07-10T05:32:36.362" v="590" actId="113"/>
        <pc:sldMkLst>
          <pc:docMk/>
          <pc:sldMk cId="4136986251" sldId="1634"/>
        </pc:sldMkLst>
      </pc:sldChg>
      <pc:sldChg chg="modSp add mod">
        <pc:chgData name="Bert Dingemans" userId="8e69b98cb10617d5" providerId="LiveId" clId="{DBEF00A0-BEB3-4D3A-9AA6-DF83161D96F6}" dt="2021-07-14T06:24:27.227" v="2865" actId="207"/>
        <pc:sldMkLst>
          <pc:docMk/>
          <pc:sldMk cId="4061539182" sldId="1635"/>
        </pc:sldMkLst>
      </pc:sldChg>
      <pc:sldChg chg="modSp add mod">
        <pc:chgData name="Bert Dingemans" userId="8e69b98cb10617d5" providerId="LiveId" clId="{DBEF00A0-BEB3-4D3A-9AA6-DF83161D96F6}" dt="2021-07-10T05:33:00.279" v="593" actId="14100"/>
        <pc:sldMkLst>
          <pc:docMk/>
          <pc:sldMk cId="2020910959" sldId="1636"/>
        </pc:sldMkLst>
      </pc:sldChg>
      <pc:sldChg chg="add">
        <pc:chgData name="Bert Dingemans" userId="8e69b98cb10617d5" providerId="LiveId" clId="{DBEF00A0-BEB3-4D3A-9AA6-DF83161D96F6}" dt="2021-07-10T05:28:26.569" v="578"/>
        <pc:sldMkLst>
          <pc:docMk/>
          <pc:sldMk cId="695562045" sldId="1637"/>
        </pc:sldMkLst>
      </pc:sldChg>
      <pc:sldChg chg="modSp add mod">
        <pc:chgData name="Bert Dingemans" userId="8e69b98cb10617d5" providerId="LiveId" clId="{DBEF00A0-BEB3-4D3A-9AA6-DF83161D96F6}" dt="2021-07-10T05:28:27.004" v="581" actId="27636"/>
        <pc:sldMkLst>
          <pc:docMk/>
          <pc:sldMk cId="4002271080" sldId="1638"/>
        </pc:sldMkLst>
      </pc:sldChg>
      <pc:sldChg chg="add">
        <pc:chgData name="Bert Dingemans" userId="8e69b98cb10617d5" providerId="LiveId" clId="{DBEF00A0-BEB3-4D3A-9AA6-DF83161D96F6}" dt="2021-07-10T05:28:26.569" v="578"/>
        <pc:sldMkLst>
          <pc:docMk/>
          <pc:sldMk cId="3544568435" sldId="1639"/>
        </pc:sldMkLst>
      </pc:sldChg>
      <pc:sldChg chg="add">
        <pc:chgData name="Bert Dingemans" userId="8e69b98cb10617d5" providerId="LiveId" clId="{DBEF00A0-BEB3-4D3A-9AA6-DF83161D96F6}" dt="2021-07-10T05:28:26.569" v="578"/>
        <pc:sldMkLst>
          <pc:docMk/>
          <pc:sldMk cId="484784691" sldId="1640"/>
        </pc:sldMkLst>
      </pc:sldChg>
      <pc:sldChg chg="modSp add mod">
        <pc:chgData name="Bert Dingemans" userId="8e69b98cb10617d5" providerId="LiveId" clId="{DBEF00A0-BEB3-4D3A-9AA6-DF83161D96F6}" dt="2021-07-10T05:31:00.059" v="585"/>
        <pc:sldMkLst>
          <pc:docMk/>
          <pc:sldMk cId="168598946" sldId="1641"/>
        </pc:sldMkLst>
      </pc:sldChg>
      <pc:sldChg chg="add">
        <pc:chgData name="Bert Dingemans" userId="8e69b98cb10617d5" providerId="LiveId" clId="{DBEF00A0-BEB3-4D3A-9AA6-DF83161D96F6}" dt="2021-07-10T05:28:26.569" v="578"/>
        <pc:sldMkLst>
          <pc:docMk/>
          <pc:sldMk cId="3881444693" sldId="1642"/>
        </pc:sldMkLst>
      </pc:sldChg>
      <pc:sldChg chg="add setBg">
        <pc:chgData name="Bert Dingemans" userId="8e69b98cb10617d5" providerId="LiveId" clId="{DBEF00A0-BEB3-4D3A-9AA6-DF83161D96F6}" dt="2021-07-10T05:28:26.569" v="578"/>
        <pc:sldMkLst>
          <pc:docMk/>
          <pc:sldMk cId="656836419" sldId="1643"/>
        </pc:sldMkLst>
      </pc:sldChg>
      <pc:sldChg chg="modSp add mod">
        <pc:chgData name="Bert Dingemans" userId="8e69b98cb10617d5" providerId="LiveId" clId="{DBEF00A0-BEB3-4D3A-9AA6-DF83161D96F6}" dt="2021-07-10T05:28:27.085" v="583" actId="27636"/>
        <pc:sldMkLst>
          <pc:docMk/>
          <pc:sldMk cId="4290656993" sldId="1644"/>
        </pc:sldMkLst>
      </pc:sldChg>
      <pc:sldChg chg="modSp add mod setBg">
        <pc:chgData name="Bert Dingemans" userId="8e69b98cb10617d5" providerId="LiveId" clId="{DBEF00A0-BEB3-4D3A-9AA6-DF83161D96F6}" dt="2021-07-10T05:28:27.106" v="584" actId="27636"/>
        <pc:sldMkLst>
          <pc:docMk/>
          <pc:sldMk cId="3723755096" sldId="1645"/>
        </pc:sldMkLst>
      </pc:sldChg>
      <pc:sldChg chg="modSp add mod">
        <pc:chgData name="Bert Dingemans" userId="8e69b98cb10617d5" providerId="LiveId" clId="{DBEF00A0-BEB3-4D3A-9AA6-DF83161D96F6}" dt="2021-07-10T05:36:44.673" v="632" actId="1076"/>
        <pc:sldMkLst>
          <pc:docMk/>
          <pc:sldMk cId="4271752946" sldId="1646"/>
        </pc:sldMkLst>
      </pc:sldChg>
      <pc:sldChg chg="modSp add mod">
        <pc:chgData name="Bert Dingemans" userId="8e69b98cb10617d5" providerId="LiveId" clId="{DBEF00A0-BEB3-4D3A-9AA6-DF83161D96F6}" dt="2021-07-10T05:37:22.880" v="670" actId="6549"/>
        <pc:sldMkLst>
          <pc:docMk/>
          <pc:sldMk cId="3090278667" sldId="1647"/>
        </pc:sldMkLst>
      </pc:sldChg>
      <pc:sldChg chg="modSp new mod ord">
        <pc:chgData name="Bert Dingemans" userId="8e69b98cb10617d5" providerId="LiveId" clId="{DBEF00A0-BEB3-4D3A-9AA6-DF83161D96F6}" dt="2021-07-20T05:37:48.311" v="3531"/>
        <pc:sldMkLst>
          <pc:docMk/>
          <pc:sldMk cId="4189710264" sldId="1648"/>
        </pc:sldMkLst>
      </pc:sldChg>
      <pc:sldChg chg="add">
        <pc:chgData name="Bert Dingemans" userId="8e69b98cb10617d5" providerId="LiveId" clId="{DBEF00A0-BEB3-4D3A-9AA6-DF83161D96F6}" dt="2021-07-20T05:52:50.774" v="3576"/>
        <pc:sldMkLst>
          <pc:docMk/>
          <pc:sldMk cId="1218614889" sldId="1649"/>
        </pc:sldMkLst>
      </pc:sldChg>
      <pc:sldChg chg="modSp new del mod">
        <pc:chgData name="Bert Dingemans" userId="8e69b98cb10617d5" providerId="LiveId" clId="{DBEF00A0-BEB3-4D3A-9AA6-DF83161D96F6}" dt="2021-07-13T15:32:04.320" v="926" actId="47"/>
        <pc:sldMkLst>
          <pc:docMk/>
          <pc:sldMk cId="2124533360" sldId="1649"/>
        </pc:sldMkLst>
      </pc:sldChg>
      <pc:sldChg chg="modSp add del mod">
        <pc:chgData name="Bert Dingemans" userId="8e69b98cb10617d5" providerId="LiveId" clId="{DBEF00A0-BEB3-4D3A-9AA6-DF83161D96F6}" dt="2021-07-20T05:52:05.249" v="3575" actId="2696"/>
        <pc:sldMkLst>
          <pc:docMk/>
          <pc:sldMk cId="2309116529" sldId="1649"/>
        </pc:sldMkLst>
      </pc:sldChg>
      <pc:sldChg chg="add">
        <pc:chgData name="Bert Dingemans" userId="8e69b98cb10617d5" providerId="LiveId" clId="{DBEF00A0-BEB3-4D3A-9AA6-DF83161D96F6}" dt="2021-07-20T05:52:50.774" v="3576"/>
        <pc:sldMkLst>
          <pc:docMk/>
          <pc:sldMk cId="2219494637" sldId="1650"/>
        </pc:sldMkLst>
      </pc:sldChg>
      <pc:sldChg chg="modSp new del mod">
        <pc:chgData name="Bert Dingemans" userId="8e69b98cb10617d5" providerId="LiveId" clId="{DBEF00A0-BEB3-4D3A-9AA6-DF83161D96F6}" dt="2021-07-20T05:52:05.249" v="3575" actId="2696"/>
        <pc:sldMkLst>
          <pc:docMk/>
          <pc:sldMk cId="3057901090" sldId="1650"/>
        </pc:sldMkLst>
      </pc:sldChg>
      <pc:sldChg chg="add">
        <pc:chgData name="Bert Dingemans" userId="8e69b98cb10617d5" providerId="LiveId" clId="{DBEF00A0-BEB3-4D3A-9AA6-DF83161D96F6}" dt="2021-07-20T05:52:50.774" v="3576"/>
        <pc:sldMkLst>
          <pc:docMk/>
          <pc:sldMk cId="461137908" sldId="1651"/>
        </pc:sldMkLst>
      </pc:sldChg>
      <pc:sldChg chg="addSp delSp modSp new del mod modAnim">
        <pc:chgData name="Bert Dingemans" userId="8e69b98cb10617d5" providerId="LiveId" clId="{DBEF00A0-BEB3-4D3A-9AA6-DF83161D96F6}" dt="2021-07-20T05:52:05.249" v="3575" actId="2696"/>
        <pc:sldMkLst>
          <pc:docMk/>
          <pc:sldMk cId="1481888639" sldId="1651"/>
        </pc:sldMkLst>
      </pc:sldChg>
      <pc:sldChg chg="add">
        <pc:chgData name="Bert Dingemans" userId="8e69b98cb10617d5" providerId="LiveId" clId="{DBEF00A0-BEB3-4D3A-9AA6-DF83161D96F6}" dt="2021-07-20T05:52:50.774" v="3576"/>
        <pc:sldMkLst>
          <pc:docMk/>
          <pc:sldMk cId="1697695754" sldId="1652"/>
        </pc:sldMkLst>
      </pc:sldChg>
      <pc:sldChg chg="modSp new del mod">
        <pc:chgData name="Bert Dingemans" userId="8e69b98cb10617d5" providerId="LiveId" clId="{DBEF00A0-BEB3-4D3A-9AA6-DF83161D96F6}" dt="2021-07-20T05:52:05.249" v="3575" actId="2696"/>
        <pc:sldMkLst>
          <pc:docMk/>
          <pc:sldMk cId="3846022869" sldId="1652"/>
        </pc:sldMkLst>
      </pc:sldChg>
      <pc:sldChg chg="add">
        <pc:chgData name="Bert Dingemans" userId="8e69b98cb10617d5" providerId="LiveId" clId="{DBEF00A0-BEB3-4D3A-9AA6-DF83161D96F6}" dt="2021-07-20T05:52:50.774" v="3576"/>
        <pc:sldMkLst>
          <pc:docMk/>
          <pc:sldMk cId="963632689" sldId="1653"/>
        </pc:sldMkLst>
      </pc:sldChg>
      <pc:sldChg chg="addSp modSp new del mod modNotesTx">
        <pc:chgData name="Bert Dingemans" userId="8e69b98cb10617d5" providerId="LiveId" clId="{DBEF00A0-BEB3-4D3A-9AA6-DF83161D96F6}" dt="2021-07-20T05:52:05.249" v="3575" actId="2696"/>
        <pc:sldMkLst>
          <pc:docMk/>
          <pc:sldMk cId="4060005454" sldId="1653"/>
        </pc:sldMkLst>
      </pc:sldChg>
      <pc:sldChg chg="addSp delSp modSp new del mod">
        <pc:chgData name="Bert Dingemans" userId="8e69b98cb10617d5" providerId="LiveId" clId="{DBEF00A0-BEB3-4D3A-9AA6-DF83161D96F6}" dt="2021-07-20T05:52:05.249" v="3575" actId="2696"/>
        <pc:sldMkLst>
          <pc:docMk/>
          <pc:sldMk cId="1913681894" sldId="1654"/>
        </pc:sldMkLst>
      </pc:sldChg>
      <pc:sldChg chg="add">
        <pc:chgData name="Bert Dingemans" userId="8e69b98cb10617d5" providerId="LiveId" clId="{DBEF00A0-BEB3-4D3A-9AA6-DF83161D96F6}" dt="2021-07-20T05:52:50.774" v="3576"/>
        <pc:sldMkLst>
          <pc:docMk/>
          <pc:sldMk cId="2349067887" sldId="1654"/>
        </pc:sldMkLst>
      </pc:sldChg>
      <pc:sldChg chg="modSp new del mod">
        <pc:chgData name="Bert Dingemans" userId="8e69b98cb10617d5" providerId="LiveId" clId="{DBEF00A0-BEB3-4D3A-9AA6-DF83161D96F6}" dt="2021-07-20T05:52:05.249" v="3575" actId="2696"/>
        <pc:sldMkLst>
          <pc:docMk/>
          <pc:sldMk cId="2204055821" sldId="1655"/>
        </pc:sldMkLst>
      </pc:sldChg>
      <pc:sldChg chg="add">
        <pc:chgData name="Bert Dingemans" userId="8e69b98cb10617d5" providerId="LiveId" clId="{DBEF00A0-BEB3-4D3A-9AA6-DF83161D96F6}" dt="2021-07-20T05:52:50.774" v="3576"/>
        <pc:sldMkLst>
          <pc:docMk/>
          <pc:sldMk cId="3932776794" sldId="1655"/>
        </pc:sldMkLst>
      </pc:sldChg>
      <pc:sldChg chg="modSp new mod">
        <pc:chgData name="Bert Dingemans" userId="8e69b98cb10617d5" providerId="LiveId" clId="{DBEF00A0-BEB3-4D3A-9AA6-DF83161D96F6}" dt="2021-07-14T06:28:09.542" v="3120" actId="20577"/>
        <pc:sldMkLst>
          <pc:docMk/>
          <pc:sldMk cId="3816346883" sldId="1656"/>
        </pc:sldMkLst>
      </pc:sldChg>
      <pc:sldChg chg="add del">
        <pc:chgData name="Bert Dingemans" userId="8e69b98cb10617d5" providerId="LiveId" clId="{DBEF00A0-BEB3-4D3A-9AA6-DF83161D96F6}" dt="2021-07-27T16:53:03.151" v="3671" actId="47"/>
        <pc:sldMkLst>
          <pc:docMk/>
          <pc:sldMk cId="1538176739" sldId="1657"/>
        </pc:sldMkLst>
      </pc:sldChg>
      <pc:sldChg chg="addSp modSp new mod modNotesTx">
        <pc:chgData name="Bert Dingemans" userId="8e69b98cb10617d5" providerId="LiveId" clId="{DBEF00A0-BEB3-4D3A-9AA6-DF83161D96F6}" dt="2021-07-27T17:08:34.974" v="3755" actId="20577"/>
        <pc:sldMkLst>
          <pc:docMk/>
          <pc:sldMk cId="751502006" sldId="1658"/>
        </pc:sldMkLst>
      </pc:sldChg>
      <pc:sldChg chg="modSp add mod">
        <pc:chgData name="Bert Dingemans" userId="8e69b98cb10617d5" providerId="LiveId" clId="{DBEF00A0-BEB3-4D3A-9AA6-DF83161D96F6}" dt="2021-07-26T17:52:31.687" v="3668" actId="6549"/>
        <pc:sldMkLst>
          <pc:docMk/>
          <pc:sldMk cId="2737900379" sldId="1659"/>
        </pc:sldMkLst>
      </pc:sldChg>
    </pc:docChg>
  </pc:docChgLst>
  <pc:docChgLst>
    <pc:chgData name="Bert Dingemans" userId="8e69b98cb10617d5" providerId="LiveId" clId="{E71926FC-75ED-470A-BB81-8BA98D9E460E}"/>
    <pc:docChg chg="addSld modSld">
      <pc:chgData name="Bert Dingemans" userId="8e69b98cb10617d5" providerId="LiveId" clId="{E71926FC-75ED-470A-BB81-8BA98D9E460E}" dt="2023-08-28T05:14:27.222" v="1"/>
      <pc:docMkLst>
        <pc:docMk/>
      </pc:docMkLst>
      <pc:sldChg chg="addSp new">
        <pc:chgData name="Bert Dingemans" userId="8e69b98cb10617d5" providerId="LiveId" clId="{E71926FC-75ED-470A-BB81-8BA98D9E460E}" dt="2023-08-28T05:14:27.222" v="1"/>
        <pc:sldMkLst>
          <pc:docMk/>
          <pc:sldMk cId="3570793066" sldId="1840"/>
        </pc:sldMkLst>
      </pc:sldChg>
    </pc:docChg>
  </pc:docChgLst>
  <pc:docChgLst>
    <pc:chgData name="Bert Dingemans" userId="8e69b98cb10617d5" providerId="LiveId" clId="{01BF4C24-A548-4385-A5B2-C6C87C20BA3F}"/>
    <pc:docChg chg="custSel addSld delSld modSld sldOrd">
      <pc:chgData name="Bert Dingemans" userId="8e69b98cb10617d5" providerId="LiveId" clId="{01BF4C24-A548-4385-A5B2-C6C87C20BA3F}" dt="2024-12-18T11:08:33.716" v="917" actId="6549"/>
      <pc:docMkLst>
        <pc:docMk/>
      </pc:docMkLst>
      <pc:sldChg chg="setBg">
        <pc:chgData name="Bert Dingemans" userId="8e69b98cb10617d5" providerId="LiveId" clId="{01BF4C24-A548-4385-A5B2-C6C87C20BA3F}" dt="2024-12-16T08:40:30.242" v="381"/>
        <pc:sldMkLst>
          <pc:docMk/>
          <pc:sldMk cId="1464618863" sldId="256"/>
        </pc:sldMkLst>
      </pc:sldChg>
      <pc:sldChg chg="setBg">
        <pc:chgData name="Bert Dingemans" userId="8e69b98cb10617d5" providerId="LiveId" clId="{01BF4C24-A548-4385-A5B2-C6C87C20BA3F}" dt="2024-12-16T08:40:30.242" v="381"/>
        <pc:sldMkLst>
          <pc:docMk/>
          <pc:sldMk cId="916653229" sldId="282"/>
        </pc:sldMkLst>
      </pc:sldChg>
      <pc:sldChg chg="mod modShow">
        <pc:chgData name="Bert Dingemans" userId="8e69b98cb10617d5" providerId="LiveId" clId="{01BF4C24-A548-4385-A5B2-C6C87C20BA3F}" dt="2024-12-16T08:39:30.593" v="380" actId="729"/>
        <pc:sldMkLst>
          <pc:docMk/>
          <pc:sldMk cId="1830536904" sldId="448"/>
        </pc:sldMkLst>
      </pc:sldChg>
      <pc:sldChg chg="setBg">
        <pc:chgData name="Bert Dingemans" userId="8e69b98cb10617d5" providerId="LiveId" clId="{01BF4C24-A548-4385-A5B2-C6C87C20BA3F}" dt="2024-12-16T08:40:30.242" v="381"/>
        <pc:sldMkLst>
          <pc:docMk/>
          <pc:sldMk cId="28093058" sldId="460"/>
        </pc:sldMkLst>
      </pc:sldChg>
      <pc:sldChg chg="mod modShow">
        <pc:chgData name="Bert Dingemans" userId="8e69b98cb10617d5" providerId="LiveId" clId="{01BF4C24-A548-4385-A5B2-C6C87C20BA3F}" dt="2024-11-24T12:10:18.850" v="131" actId="729"/>
        <pc:sldMkLst>
          <pc:docMk/>
          <pc:sldMk cId="275251204" sldId="532"/>
        </pc:sldMkLst>
      </pc:sldChg>
      <pc:sldChg chg="mod setBg modShow">
        <pc:chgData name="Bert Dingemans" userId="8e69b98cb10617d5" providerId="LiveId" clId="{01BF4C24-A548-4385-A5B2-C6C87C20BA3F}" dt="2024-12-16T08:40:30.242" v="381"/>
        <pc:sldMkLst>
          <pc:docMk/>
          <pc:sldMk cId="1429500062" sldId="615"/>
        </pc:sldMkLst>
      </pc:sldChg>
      <pc:sldChg chg="mod modShow">
        <pc:chgData name="Bert Dingemans" userId="8e69b98cb10617d5" providerId="LiveId" clId="{01BF4C24-A548-4385-A5B2-C6C87C20BA3F}" dt="2024-12-16T08:39:30.593" v="380" actId="729"/>
        <pc:sldMkLst>
          <pc:docMk/>
          <pc:sldMk cId="3219281838" sldId="644"/>
        </pc:sldMkLst>
      </pc:sldChg>
      <pc:sldChg chg="mod modShow">
        <pc:chgData name="Bert Dingemans" userId="8e69b98cb10617d5" providerId="LiveId" clId="{01BF4C24-A548-4385-A5B2-C6C87C20BA3F}" dt="2024-12-16T08:39:30.593" v="380" actId="729"/>
        <pc:sldMkLst>
          <pc:docMk/>
          <pc:sldMk cId="3754973901" sldId="645"/>
        </pc:sldMkLst>
      </pc:sldChg>
      <pc:sldChg chg="modSp mod">
        <pc:chgData name="Bert Dingemans" userId="8e69b98cb10617d5" providerId="LiveId" clId="{01BF4C24-A548-4385-A5B2-C6C87C20BA3F}" dt="2024-11-24T14:53:24.728" v="188" actId="27636"/>
        <pc:sldMkLst>
          <pc:docMk/>
          <pc:sldMk cId="1394170633" sldId="648"/>
        </pc:sldMkLst>
      </pc:sldChg>
      <pc:sldChg chg="setBg">
        <pc:chgData name="Bert Dingemans" userId="8e69b98cb10617d5" providerId="LiveId" clId="{01BF4C24-A548-4385-A5B2-C6C87C20BA3F}" dt="2024-12-16T08:40:30.242" v="381"/>
        <pc:sldMkLst>
          <pc:docMk/>
          <pc:sldMk cId="3111935409" sldId="800"/>
        </pc:sldMkLst>
      </pc:sldChg>
      <pc:sldChg chg="setBg">
        <pc:chgData name="Bert Dingemans" userId="8e69b98cb10617d5" providerId="LiveId" clId="{01BF4C24-A548-4385-A5B2-C6C87C20BA3F}" dt="2024-12-16T08:40:30.242" v="381"/>
        <pc:sldMkLst>
          <pc:docMk/>
          <pc:sldMk cId="2195241838" sldId="1683"/>
        </pc:sldMkLst>
      </pc:sldChg>
      <pc:sldChg chg="modSp mod">
        <pc:chgData name="Bert Dingemans" userId="8e69b98cb10617d5" providerId="LiveId" clId="{01BF4C24-A548-4385-A5B2-C6C87C20BA3F}" dt="2024-12-16T08:35:16.350" v="379" actId="207"/>
        <pc:sldMkLst>
          <pc:docMk/>
          <pc:sldMk cId="2256201335" sldId="1690"/>
        </pc:sldMkLst>
      </pc:sldChg>
      <pc:sldChg chg="mod modShow">
        <pc:chgData name="Bert Dingemans" userId="8e69b98cb10617d5" providerId="LiveId" clId="{01BF4C24-A548-4385-A5B2-C6C87C20BA3F}" dt="2024-11-24T12:10:18.850" v="131" actId="729"/>
        <pc:sldMkLst>
          <pc:docMk/>
          <pc:sldMk cId="114301871" sldId="1691"/>
        </pc:sldMkLst>
      </pc:sldChg>
      <pc:sldChg chg="mod modShow">
        <pc:chgData name="Bert Dingemans" userId="8e69b98cb10617d5" providerId="LiveId" clId="{01BF4C24-A548-4385-A5B2-C6C87C20BA3F}" dt="2024-11-24T12:10:18.850" v="131" actId="729"/>
        <pc:sldMkLst>
          <pc:docMk/>
          <pc:sldMk cId="1412553067" sldId="1692"/>
        </pc:sldMkLst>
      </pc:sldChg>
      <pc:sldChg chg="mod modShow">
        <pc:chgData name="Bert Dingemans" userId="8e69b98cb10617d5" providerId="LiveId" clId="{01BF4C24-A548-4385-A5B2-C6C87C20BA3F}" dt="2024-11-24T12:10:18.850" v="131" actId="729"/>
        <pc:sldMkLst>
          <pc:docMk/>
          <pc:sldMk cId="4211212149" sldId="1693"/>
        </pc:sldMkLst>
      </pc:sldChg>
      <pc:sldChg chg="mod modShow">
        <pc:chgData name="Bert Dingemans" userId="8e69b98cb10617d5" providerId="LiveId" clId="{01BF4C24-A548-4385-A5B2-C6C87C20BA3F}" dt="2024-11-24T12:10:18.850" v="131" actId="729"/>
        <pc:sldMkLst>
          <pc:docMk/>
          <pc:sldMk cId="2063851319" sldId="1694"/>
        </pc:sldMkLst>
      </pc:sldChg>
      <pc:sldChg chg="mod modShow">
        <pc:chgData name="Bert Dingemans" userId="8e69b98cb10617d5" providerId="LiveId" clId="{01BF4C24-A548-4385-A5B2-C6C87C20BA3F}" dt="2024-11-24T12:10:18.850" v="131" actId="729"/>
        <pc:sldMkLst>
          <pc:docMk/>
          <pc:sldMk cId="4180233343" sldId="1696"/>
        </pc:sldMkLst>
      </pc:sldChg>
      <pc:sldChg chg="modSp mod">
        <pc:chgData name="Bert Dingemans" userId="8e69b98cb10617d5" providerId="LiveId" clId="{01BF4C24-A548-4385-A5B2-C6C87C20BA3F}" dt="2024-12-17T08:42:49.858" v="567" actId="113"/>
        <pc:sldMkLst>
          <pc:docMk/>
          <pc:sldMk cId="3664605333" sldId="1720"/>
        </pc:sldMkLst>
      </pc:sldChg>
      <pc:sldChg chg="modSp mod">
        <pc:chgData name="Bert Dingemans" userId="8e69b98cb10617d5" providerId="LiveId" clId="{01BF4C24-A548-4385-A5B2-C6C87C20BA3F}" dt="2024-12-18T08:53:55.343" v="665" actId="20577"/>
        <pc:sldMkLst>
          <pc:docMk/>
          <pc:sldMk cId="3075235793" sldId="1736"/>
        </pc:sldMkLst>
      </pc:sldChg>
      <pc:sldChg chg="modSp mod">
        <pc:chgData name="Bert Dingemans" userId="8e69b98cb10617d5" providerId="LiveId" clId="{01BF4C24-A548-4385-A5B2-C6C87C20BA3F}" dt="2024-12-16T08:34:50.755" v="378" actId="207"/>
        <pc:sldMkLst>
          <pc:docMk/>
          <pc:sldMk cId="2513710622" sldId="1737"/>
        </pc:sldMkLst>
      </pc:sldChg>
      <pc:sldChg chg="modSp mod">
        <pc:chgData name="Bert Dingemans" userId="8e69b98cb10617d5" providerId="LiveId" clId="{01BF4C24-A548-4385-A5B2-C6C87C20BA3F}" dt="2024-12-16T14:54:40.834" v="385" actId="20577"/>
        <pc:sldMkLst>
          <pc:docMk/>
          <pc:sldMk cId="200919064" sldId="1741"/>
        </pc:sldMkLst>
      </pc:sldChg>
      <pc:sldChg chg="mod modShow">
        <pc:chgData name="Bert Dingemans" userId="8e69b98cb10617d5" providerId="LiveId" clId="{01BF4C24-A548-4385-A5B2-C6C87C20BA3F}" dt="2024-12-14T09:32:38.478" v="374" actId="729"/>
        <pc:sldMkLst>
          <pc:docMk/>
          <pc:sldMk cId="1994327161" sldId="1763"/>
        </pc:sldMkLst>
      </pc:sldChg>
      <pc:sldChg chg="setBg">
        <pc:chgData name="Bert Dingemans" userId="8e69b98cb10617d5" providerId="LiveId" clId="{01BF4C24-A548-4385-A5B2-C6C87C20BA3F}" dt="2024-12-16T08:40:30.242" v="381"/>
        <pc:sldMkLst>
          <pc:docMk/>
          <pc:sldMk cId="1077930857" sldId="1773"/>
        </pc:sldMkLst>
      </pc:sldChg>
      <pc:sldChg chg="setBg">
        <pc:chgData name="Bert Dingemans" userId="8e69b98cb10617d5" providerId="LiveId" clId="{01BF4C24-A548-4385-A5B2-C6C87C20BA3F}" dt="2024-12-16T08:40:30.242" v="381"/>
        <pc:sldMkLst>
          <pc:docMk/>
          <pc:sldMk cId="1161066778" sldId="1776"/>
        </pc:sldMkLst>
      </pc:sldChg>
      <pc:sldChg chg="mod modShow">
        <pc:chgData name="Bert Dingemans" userId="8e69b98cb10617d5" providerId="LiveId" clId="{01BF4C24-A548-4385-A5B2-C6C87C20BA3F}" dt="2024-11-30T15:49:02.174" v="190" actId="729"/>
        <pc:sldMkLst>
          <pc:docMk/>
          <pc:sldMk cId="4004158685" sldId="1781"/>
        </pc:sldMkLst>
      </pc:sldChg>
      <pc:sldChg chg="mod modShow">
        <pc:chgData name="Bert Dingemans" userId="8e69b98cb10617d5" providerId="LiveId" clId="{01BF4C24-A548-4385-A5B2-C6C87C20BA3F}" dt="2024-11-30T15:49:02.174" v="190" actId="729"/>
        <pc:sldMkLst>
          <pc:docMk/>
          <pc:sldMk cId="2139690760" sldId="1782"/>
        </pc:sldMkLst>
      </pc:sldChg>
      <pc:sldChg chg="modSp mod">
        <pc:chgData name="Bert Dingemans" userId="8e69b98cb10617d5" providerId="LiveId" clId="{01BF4C24-A548-4385-A5B2-C6C87C20BA3F}" dt="2024-12-18T10:18:26.305" v="703" actId="6549"/>
        <pc:sldMkLst>
          <pc:docMk/>
          <pc:sldMk cId="1510081020" sldId="1789"/>
        </pc:sldMkLst>
      </pc:sldChg>
      <pc:sldChg chg="setBg">
        <pc:chgData name="Bert Dingemans" userId="8e69b98cb10617d5" providerId="LiveId" clId="{01BF4C24-A548-4385-A5B2-C6C87C20BA3F}" dt="2024-12-16T08:40:30.242" v="381"/>
        <pc:sldMkLst>
          <pc:docMk/>
          <pc:sldMk cId="3174080342" sldId="1790"/>
        </pc:sldMkLst>
      </pc:sldChg>
      <pc:sldChg chg="setBg">
        <pc:chgData name="Bert Dingemans" userId="8e69b98cb10617d5" providerId="LiveId" clId="{01BF4C24-A548-4385-A5B2-C6C87C20BA3F}" dt="2024-12-16T08:40:30.242" v="381"/>
        <pc:sldMkLst>
          <pc:docMk/>
          <pc:sldMk cId="1026925331" sldId="1791"/>
        </pc:sldMkLst>
      </pc:sldChg>
      <pc:sldChg chg="modSp mod">
        <pc:chgData name="Bert Dingemans" userId="8e69b98cb10617d5" providerId="LiveId" clId="{01BF4C24-A548-4385-A5B2-C6C87C20BA3F}" dt="2024-12-18T08:44:38.449" v="575" actId="27636"/>
        <pc:sldMkLst>
          <pc:docMk/>
          <pc:sldMk cId="341568276" sldId="1804"/>
        </pc:sldMkLst>
      </pc:sldChg>
      <pc:sldChg chg="setBg">
        <pc:chgData name="Bert Dingemans" userId="8e69b98cb10617d5" providerId="LiveId" clId="{01BF4C24-A548-4385-A5B2-C6C87C20BA3F}" dt="2024-12-16T08:40:30.242" v="381"/>
        <pc:sldMkLst>
          <pc:docMk/>
          <pc:sldMk cId="141706353" sldId="1805"/>
        </pc:sldMkLst>
      </pc:sldChg>
      <pc:sldChg chg="setBg">
        <pc:chgData name="Bert Dingemans" userId="8e69b98cb10617d5" providerId="LiveId" clId="{01BF4C24-A548-4385-A5B2-C6C87C20BA3F}" dt="2024-12-16T08:40:30.242" v="381"/>
        <pc:sldMkLst>
          <pc:docMk/>
          <pc:sldMk cId="3105288932" sldId="1807"/>
        </pc:sldMkLst>
      </pc:sldChg>
      <pc:sldChg chg="modSp mod">
        <pc:chgData name="Bert Dingemans" userId="8e69b98cb10617d5" providerId="LiveId" clId="{01BF4C24-A548-4385-A5B2-C6C87C20BA3F}" dt="2024-12-18T10:37:32.820" v="720" actId="6549"/>
        <pc:sldMkLst>
          <pc:docMk/>
          <pc:sldMk cId="4032580026" sldId="1844"/>
        </pc:sldMkLst>
      </pc:sldChg>
      <pc:sldChg chg="setBg">
        <pc:chgData name="Bert Dingemans" userId="8e69b98cb10617d5" providerId="LiveId" clId="{01BF4C24-A548-4385-A5B2-C6C87C20BA3F}" dt="2024-12-16T08:40:30.242" v="381"/>
        <pc:sldMkLst>
          <pc:docMk/>
          <pc:sldMk cId="3092503052" sldId="1847"/>
        </pc:sldMkLst>
      </pc:sldChg>
      <pc:sldChg chg="mod modShow">
        <pc:chgData name="Bert Dingemans" userId="8e69b98cb10617d5" providerId="LiveId" clId="{01BF4C24-A548-4385-A5B2-C6C87C20BA3F}" dt="2024-11-30T15:49:02.174" v="190" actId="729"/>
        <pc:sldMkLst>
          <pc:docMk/>
          <pc:sldMk cId="2958084960" sldId="1849"/>
        </pc:sldMkLst>
      </pc:sldChg>
      <pc:sldChg chg="mod modShow">
        <pc:chgData name="Bert Dingemans" userId="8e69b98cb10617d5" providerId="LiveId" clId="{01BF4C24-A548-4385-A5B2-C6C87C20BA3F}" dt="2024-11-30T15:49:02.174" v="190" actId="729"/>
        <pc:sldMkLst>
          <pc:docMk/>
          <pc:sldMk cId="2264848458" sldId="1850"/>
        </pc:sldMkLst>
      </pc:sldChg>
      <pc:sldChg chg="modSp mod">
        <pc:chgData name="Bert Dingemans" userId="8e69b98cb10617d5" providerId="LiveId" clId="{01BF4C24-A548-4385-A5B2-C6C87C20BA3F}" dt="2024-12-18T08:50:17.965" v="592" actId="6549"/>
        <pc:sldMkLst>
          <pc:docMk/>
          <pc:sldMk cId="3087038241" sldId="1853"/>
        </pc:sldMkLst>
      </pc:sldChg>
      <pc:sldChg chg="modSp mod">
        <pc:chgData name="Bert Dingemans" userId="8e69b98cb10617d5" providerId="LiveId" clId="{01BF4C24-A548-4385-A5B2-C6C87C20BA3F}" dt="2024-12-18T10:37:41.573" v="735" actId="6549"/>
        <pc:sldMkLst>
          <pc:docMk/>
          <pc:sldMk cId="1287209627" sldId="1854"/>
        </pc:sldMkLst>
      </pc:sldChg>
      <pc:sldChg chg="del">
        <pc:chgData name="Bert Dingemans" userId="8e69b98cb10617d5" providerId="LiveId" clId="{01BF4C24-A548-4385-A5B2-C6C87C20BA3F}" dt="2024-12-11T16:22:53.999" v="372" actId="47"/>
        <pc:sldMkLst>
          <pc:docMk/>
          <pc:sldMk cId="1887819612" sldId="1856"/>
        </pc:sldMkLst>
      </pc:sldChg>
      <pc:sldChg chg="modSp mod">
        <pc:chgData name="Bert Dingemans" userId="8e69b98cb10617d5" providerId="LiveId" clId="{01BF4C24-A548-4385-A5B2-C6C87C20BA3F}" dt="2024-11-22T17:21:14.899" v="129" actId="6549"/>
        <pc:sldMkLst>
          <pc:docMk/>
          <pc:sldMk cId="3021753080" sldId="1857"/>
        </pc:sldMkLst>
      </pc:sldChg>
      <pc:sldChg chg="addSp modSp add mod ord modAnim modShow">
        <pc:chgData name="Bert Dingemans" userId="8e69b98cb10617d5" providerId="LiveId" clId="{01BF4C24-A548-4385-A5B2-C6C87C20BA3F}" dt="2024-11-24T12:10:18.850" v="131" actId="729"/>
        <pc:sldMkLst>
          <pc:docMk/>
          <pc:sldMk cId="1877924140" sldId="1858"/>
        </pc:sldMkLst>
      </pc:sldChg>
      <pc:sldChg chg="modSp add mod modShow">
        <pc:chgData name="Bert Dingemans" userId="8e69b98cb10617d5" providerId="LiveId" clId="{01BF4C24-A548-4385-A5B2-C6C87C20BA3F}" dt="2024-12-18T08:51:00.923" v="616" actId="729"/>
        <pc:sldMkLst>
          <pc:docMk/>
          <pc:sldMk cId="1374151319" sldId="1859"/>
        </pc:sldMkLst>
      </pc:sldChg>
      <pc:sldChg chg="new del">
        <pc:chgData name="Bert Dingemans" userId="8e69b98cb10617d5" providerId="LiveId" clId="{01BF4C24-A548-4385-A5B2-C6C87C20BA3F}" dt="2024-12-18T08:43:01.053" v="568" actId="47"/>
        <pc:sldMkLst>
          <pc:docMk/>
          <pc:sldMk cId="688026504" sldId="1860"/>
        </pc:sldMkLst>
      </pc:sldChg>
      <pc:sldChg chg="new del">
        <pc:chgData name="Bert Dingemans" userId="8e69b98cb10617d5" providerId="LiveId" clId="{01BF4C24-A548-4385-A5B2-C6C87C20BA3F}" dt="2024-12-14T09:49:40.400" v="376" actId="47"/>
        <pc:sldMkLst>
          <pc:docMk/>
          <pc:sldMk cId="825717242" sldId="1860"/>
        </pc:sldMkLst>
      </pc:sldChg>
      <pc:sldChg chg="modSp add mod">
        <pc:chgData name="Bert Dingemans" userId="8e69b98cb10617d5" providerId="LiveId" clId="{01BF4C24-A548-4385-A5B2-C6C87C20BA3F}" dt="2024-12-17T08:41:49.432" v="560" actId="207"/>
        <pc:sldMkLst>
          <pc:docMk/>
          <pc:sldMk cId="1815228489" sldId="1861"/>
        </pc:sldMkLst>
      </pc:sldChg>
      <pc:sldChg chg="addSp delSp modSp add mod modClrScheme chgLayout">
        <pc:chgData name="Bert Dingemans" userId="8e69b98cb10617d5" providerId="LiveId" clId="{01BF4C24-A548-4385-A5B2-C6C87C20BA3F}" dt="2024-12-18T11:08:33.716" v="917" actId="6549"/>
        <pc:sldMkLst>
          <pc:docMk/>
          <pc:sldMk cId="1158307733" sldId="1862"/>
        </pc:sldMkLst>
      </pc:sldChg>
    </pc:docChg>
  </pc:docChgLst>
  <pc:docChgLst>
    <pc:chgData name="Bert Dingemans" userId="8e69b98cb10617d5" providerId="LiveId" clId="{DB9665BA-3813-4EE4-AA74-0BFD6738EB6B}"/>
    <pc:docChg chg="undo custSel addSld delSld modSld sldOrd">
      <pc:chgData name="Bert Dingemans" userId="8e69b98cb10617d5" providerId="LiveId" clId="{DB9665BA-3813-4EE4-AA74-0BFD6738EB6B}" dt="2025-04-01T16:01:13.453" v="1406"/>
      <pc:docMkLst>
        <pc:docMk/>
      </pc:docMkLst>
      <pc:sldChg chg="addSp delSp modSp mod modClrScheme chgLayout">
        <pc:chgData name="Bert Dingemans" userId="8e69b98cb10617d5" providerId="LiveId" clId="{DB9665BA-3813-4EE4-AA74-0BFD6738EB6B}" dt="2025-03-18T06:40:51.590" v="1404" actId="122"/>
        <pc:sldMkLst>
          <pc:docMk/>
          <pc:sldMk cId="1429500062" sldId="615"/>
        </pc:sldMkLst>
        <pc:spChg chg="mod">
          <ac:chgData name="Bert Dingemans" userId="8e69b98cb10617d5" providerId="LiveId" clId="{DB9665BA-3813-4EE4-AA74-0BFD6738EB6B}" dt="2025-03-18T06:40:51.590" v="1404" actId="122"/>
          <ac:spMkLst>
            <pc:docMk/>
            <pc:sldMk cId="1429500062" sldId="615"/>
            <ac:spMk id="2" creationId="{00000000-0000-0000-0000-000000000000}"/>
          </ac:spMkLst>
        </pc:spChg>
        <pc:spChg chg="add mod">
          <ac:chgData name="Bert Dingemans" userId="8e69b98cb10617d5" providerId="LiveId" clId="{DB9665BA-3813-4EE4-AA74-0BFD6738EB6B}" dt="2025-03-18T06:39:57.767" v="1399" actId="26606"/>
          <ac:spMkLst>
            <pc:docMk/>
            <pc:sldMk cId="1429500062" sldId="615"/>
            <ac:spMk id="19" creationId="{400BC718-3D97-B578-644B-B4378D88E39D}"/>
          </ac:spMkLst>
        </pc:spChg>
        <pc:picChg chg="add mod ord">
          <ac:chgData name="Bert Dingemans" userId="8e69b98cb10617d5" providerId="LiveId" clId="{DB9665BA-3813-4EE4-AA74-0BFD6738EB6B}" dt="2025-03-18T06:40:48.397" v="1403" actId="1076"/>
          <ac:picMkLst>
            <pc:docMk/>
            <pc:sldMk cId="1429500062" sldId="615"/>
            <ac:picMk id="5" creationId="{8CD16D95-3DEA-3996-14ED-81B5C39221AF}"/>
          </ac:picMkLst>
        </pc:picChg>
      </pc:sldChg>
      <pc:sldChg chg="addSp delSp modSp mod">
        <pc:chgData name="Bert Dingemans" userId="8e69b98cb10617d5" providerId="LiveId" clId="{DB9665BA-3813-4EE4-AA74-0BFD6738EB6B}" dt="2025-03-14T08:23:23.497" v="1160" actId="1076"/>
        <pc:sldMkLst>
          <pc:docMk/>
          <pc:sldMk cId="3219281838" sldId="644"/>
        </pc:sldMkLst>
        <pc:spChg chg="mod">
          <ac:chgData name="Bert Dingemans" userId="8e69b98cb10617d5" providerId="LiveId" clId="{DB9665BA-3813-4EE4-AA74-0BFD6738EB6B}" dt="2025-03-14T08:22:01.301" v="1157" actId="1076"/>
          <ac:spMkLst>
            <pc:docMk/>
            <pc:sldMk cId="3219281838" sldId="644"/>
            <ac:spMk id="5" creationId="{00000000-0000-0000-0000-000000000000}"/>
          </ac:spMkLst>
        </pc:spChg>
        <pc:picChg chg="add mod">
          <ac:chgData name="Bert Dingemans" userId="8e69b98cb10617d5" providerId="LiveId" clId="{DB9665BA-3813-4EE4-AA74-0BFD6738EB6B}" dt="2025-03-14T08:23:23.497" v="1160" actId="1076"/>
          <ac:picMkLst>
            <pc:docMk/>
            <pc:sldMk cId="3219281838" sldId="644"/>
            <ac:picMk id="4" creationId="{AC6795EB-429C-8D05-37D2-CD0FB15E6132}"/>
          </ac:picMkLst>
        </pc:picChg>
      </pc:sldChg>
      <pc:sldChg chg="addSp delSp modSp mod">
        <pc:chgData name="Bert Dingemans" userId="8e69b98cb10617d5" providerId="LiveId" clId="{DB9665BA-3813-4EE4-AA74-0BFD6738EB6B}" dt="2025-03-14T08:27:45.855" v="1167" actId="1076"/>
        <pc:sldMkLst>
          <pc:docMk/>
          <pc:sldMk cId="1898987141" sldId="647"/>
        </pc:sldMkLst>
        <pc:spChg chg="mod">
          <ac:chgData name="Bert Dingemans" userId="8e69b98cb10617d5" providerId="LiveId" clId="{DB9665BA-3813-4EE4-AA74-0BFD6738EB6B}" dt="2025-03-14T08:23:33.489" v="1162" actId="1076"/>
          <ac:spMkLst>
            <pc:docMk/>
            <pc:sldMk cId="1898987141" sldId="647"/>
            <ac:spMk id="5" creationId="{00000000-0000-0000-0000-000000000000}"/>
          </ac:spMkLst>
        </pc:spChg>
        <pc:picChg chg="add mod">
          <ac:chgData name="Bert Dingemans" userId="8e69b98cb10617d5" providerId="LiveId" clId="{DB9665BA-3813-4EE4-AA74-0BFD6738EB6B}" dt="2025-03-14T08:27:45.855" v="1167" actId="1076"/>
          <ac:picMkLst>
            <pc:docMk/>
            <pc:sldMk cId="1898987141" sldId="647"/>
            <ac:picMk id="4" creationId="{BE915614-FF73-9865-C61E-D4DE9AD899EF}"/>
          </ac:picMkLst>
        </pc:picChg>
      </pc:sldChg>
      <pc:sldChg chg="modSp mod">
        <pc:chgData name="Bert Dingemans" userId="8e69b98cb10617d5" providerId="LiveId" clId="{DB9665BA-3813-4EE4-AA74-0BFD6738EB6B}" dt="2025-03-18T06:23:24.062" v="1363" actId="27636"/>
        <pc:sldMkLst>
          <pc:docMk/>
          <pc:sldMk cId="1394170633" sldId="648"/>
        </pc:sldMkLst>
        <pc:spChg chg="mod">
          <ac:chgData name="Bert Dingemans" userId="8e69b98cb10617d5" providerId="LiveId" clId="{DB9665BA-3813-4EE4-AA74-0BFD6738EB6B}" dt="2025-03-18T06:23:24.062" v="1363" actId="27636"/>
          <ac:spMkLst>
            <pc:docMk/>
            <pc:sldMk cId="1394170633" sldId="648"/>
            <ac:spMk id="6" creationId="{00000000-0000-0000-0000-000000000000}"/>
          </ac:spMkLst>
        </pc:spChg>
      </pc:sldChg>
      <pc:sldChg chg="del">
        <pc:chgData name="Bert Dingemans" userId="8e69b98cb10617d5" providerId="LiveId" clId="{DB9665BA-3813-4EE4-AA74-0BFD6738EB6B}" dt="2025-03-09T15:33:28.757" v="409" actId="47"/>
        <pc:sldMkLst>
          <pc:docMk/>
          <pc:sldMk cId="2352113703" sldId="683"/>
        </pc:sldMkLst>
      </pc:sldChg>
      <pc:sldChg chg="modSp mod">
        <pc:chgData name="Bert Dingemans" userId="8e69b98cb10617d5" providerId="LiveId" clId="{DB9665BA-3813-4EE4-AA74-0BFD6738EB6B}" dt="2025-03-14T08:32:19.528" v="1355" actId="207"/>
        <pc:sldMkLst>
          <pc:docMk/>
          <pc:sldMk cId="338741911" sldId="684"/>
        </pc:sldMkLst>
        <pc:spChg chg="mod">
          <ac:chgData name="Bert Dingemans" userId="8e69b98cb10617d5" providerId="LiveId" clId="{DB9665BA-3813-4EE4-AA74-0BFD6738EB6B}" dt="2025-03-14T08:32:19.528" v="1355" actId="207"/>
          <ac:spMkLst>
            <pc:docMk/>
            <pc:sldMk cId="338741911" sldId="684"/>
            <ac:spMk id="2" creationId="{00000000-0000-0000-0000-000000000000}"/>
          </ac:spMkLst>
        </pc:spChg>
        <pc:spChg chg="mod">
          <ac:chgData name="Bert Dingemans" userId="8e69b98cb10617d5" providerId="LiveId" clId="{DB9665BA-3813-4EE4-AA74-0BFD6738EB6B}" dt="2025-03-14T08:32:17.732" v="1354" actId="207"/>
          <ac:spMkLst>
            <pc:docMk/>
            <pc:sldMk cId="338741911" sldId="684"/>
            <ac:spMk id="3" creationId="{00000000-0000-0000-0000-000000000000}"/>
          </ac:spMkLst>
        </pc:spChg>
      </pc:sldChg>
      <pc:sldChg chg="modSp mod">
        <pc:chgData name="Bert Dingemans" userId="8e69b98cb10617d5" providerId="LiveId" clId="{DB9665BA-3813-4EE4-AA74-0BFD6738EB6B}" dt="2025-03-14T08:32:11.044" v="1353" actId="207"/>
        <pc:sldMkLst>
          <pc:docMk/>
          <pc:sldMk cId="387498120" sldId="685"/>
        </pc:sldMkLst>
        <pc:spChg chg="mod">
          <ac:chgData name="Bert Dingemans" userId="8e69b98cb10617d5" providerId="LiveId" clId="{DB9665BA-3813-4EE4-AA74-0BFD6738EB6B}" dt="2025-03-14T08:32:11.044" v="1353" actId="207"/>
          <ac:spMkLst>
            <pc:docMk/>
            <pc:sldMk cId="387498120" sldId="685"/>
            <ac:spMk id="2" creationId="{00000000-0000-0000-0000-000000000000}"/>
          </ac:spMkLst>
        </pc:spChg>
        <pc:spChg chg="mod">
          <ac:chgData name="Bert Dingemans" userId="8e69b98cb10617d5" providerId="LiveId" clId="{DB9665BA-3813-4EE4-AA74-0BFD6738EB6B}" dt="2025-03-14T08:32:08.107" v="1352" actId="207"/>
          <ac:spMkLst>
            <pc:docMk/>
            <pc:sldMk cId="387498120" sldId="685"/>
            <ac:spMk id="3" creationId="{00000000-0000-0000-0000-000000000000}"/>
          </ac:spMkLst>
        </pc:spChg>
      </pc:sldChg>
      <pc:sldChg chg="modSp mod">
        <pc:chgData name="Bert Dingemans" userId="8e69b98cb10617d5" providerId="LiveId" clId="{DB9665BA-3813-4EE4-AA74-0BFD6738EB6B}" dt="2025-03-14T08:32:04.064" v="1351" actId="207"/>
        <pc:sldMkLst>
          <pc:docMk/>
          <pc:sldMk cId="2182999813" sldId="687"/>
        </pc:sldMkLst>
        <pc:spChg chg="mod">
          <ac:chgData name="Bert Dingemans" userId="8e69b98cb10617d5" providerId="LiveId" clId="{DB9665BA-3813-4EE4-AA74-0BFD6738EB6B}" dt="2025-03-14T08:32:02.198" v="1350" actId="207"/>
          <ac:spMkLst>
            <pc:docMk/>
            <pc:sldMk cId="2182999813" sldId="687"/>
            <ac:spMk id="2" creationId="{00000000-0000-0000-0000-000000000000}"/>
          </ac:spMkLst>
        </pc:spChg>
        <pc:spChg chg="mod">
          <ac:chgData name="Bert Dingemans" userId="8e69b98cb10617d5" providerId="LiveId" clId="{DB9665BA-3813-4EE4-AA74-0BFD6738EB6B}" dt="2025-03-14T08:32:04.064" v="1351" actId="207"/>
          <ac:spMkLst>
            <pc:docMk/>
            <pc:sldMk cId="2182999813" sldId="687"/>
            <ac:spMk id="3" creationId="{00000000-0000-0000-0000-000000000000}"/>
          </ac:spMkLst>
        </pc:spChg>
      </pc:sldChg>
      <pc:sldChg chg="del">
        <pc:chgData name="Bert Dingemans" userId="8e69b98cb10617d5" providerId="LiveId" clId="{DB9665BA-3813-4EE4-AA74-0BFD6738EB6B}" dt="2025-03-09T15:40:22.555" v="646" actId="47"/>
        <pc:sldMkLst>
          <pc:docMk/>
          <pc:sldMk cId="3835637123" sldId="835"/>
        </pc:sldMkLst>
      </pc:sldChg>
      <pc:sldChg chg="del">
        <pc:chgData name="Bert Dingemans" userId="8e69b98cb10617d5" providerId="LiveId" clId="{DB9665BA-3813-4EE4-AA74-0BFD6738EB6B}" dt="2025-03-09T15:40:22.555" v="646" actId="47"/>
        <pc:sldMkLst>
          <pc:docMk/>
          <pc:sldMk cId="1371268247" sldId="836"/>
        </pc:sldMkLst>
      </pc:sldChg>
      <pc:sldChg chg="del">
        <pc:chgData name="Bert Dingemans" userId="8e69b98cb10617d5" providerId="LiveId" clId="{DB9665BA-3813-4EE4-AA74-0BFD6738EB6B}" dt="2025-03-09T15:40:22.555" v="646" actId="47"/>
        <pc:sldMkLst>
          <pc:docMk/>
          <pc:sldMk cId="2085634666" sldId="837"/>
        </pc:sldMkLst>
      </pc:sldChg>
      <pc:sldChg chg="del">
        <pc:chgData name="Bert Dingemans" userId="8e69b98cb10617d5" providerId="LiveId" clId="{DB9665BA-3813-4EE4-AA74-0BFD6738EB6B}" dt="2025-03-09T15:40:22.555" v="646" actId="47"/>
        <pc:sldMkLst>
          <pc:docMk/>
          <pc:sldMk cId="2473022917" sldId="838"/>
        </pc:sldMkLst>
      </pc:sldChg>
      <pc:sldChg chg="del">
        <pc:chgData name="Bert Dingemans" userId="8e69b98cb10617d5" providerId="LiveId" clId="{DB9665BA-3813-4EE4-AA74-0BFD6738EB6B}" dt="2025-03-09T15:40:22.555" v="646" actId="47"/>
        <pc:sldMkLst>
          <pc:docMk/>
          <pc:sldMk cId="633848075" sldId="839"/>
        </pc:sldMkLst>
      </pc:sldChg>
      <pc:sldChg chg="del">
        <pc:chgData name="Bert Dingemans" userId="8e69b98cb10617d5" providerId="LiveId" clId="{DB9665BA-3813-4EE4-AA74-0BFD6738EB6B}" dt="2025-03-09T15:40:22.555" v="646" actId="47"/>
        <pc:sldMkLst>
          <pc:docMk/>
          <pc:sldMk cId="878197694" sldId="840"/>
        </pc:sldMkLst>
      </pc:sldChg>
      <pc:sldChg chg="del">
        <pc:chgData name="Bert Dingemans" userId="8e69b98cb10617d5" providerId="LiveId" clId="{DB9665BA-3813-4EE4-AA74-0BFD6738EB6B}" dt="2025-03-09T15:40:22.555" v="646" actId="47"/>
        <pc:sldMkLst>
          <pc:docMk/>
          <pc:sldMk cId="3131264238" sldId="841"/>
        </pc:sldMkLst>
      </pc:sldChg>
      <pc:sldChg chg="del">
        <pc:chgData name="Bert Dingemans" userId="8e69b98cb10617d5" providerId="LiveId" clId="{DB9665BA-3813-4EE4-AA74-0BFD6738EB6B}" dt="2025-03-09T15:40:22.555" v="646" actId="47"/>
        <pc:sldMkLst>
          <pc:docMk/>
          <pc:sldMk cId="3170294108" sldId="842"/>
        </pc:sldMkLst>
      </pc:sldChg>
      <pc:sldChg chg="del">
        <pc:chgData name="Bert Dingemans" userId="8e69b98cb10617d5" providerId="LiveId" clId="{DB9665BA-3813-4EE4-AA74-0BFD6738EB6B}" dt="2025-03-09T15:40:22.555" v="646" actId="47"/>
        <pc:sldMkLst>
          <pc:docMk/>
          <pc:sldMk cId="3086207635" sldId="843"/>
        </pc:sldMkLst>
      </pc:sldChg>
      <pc:sldChg chg="del">
        <pc:chgData name="Bert Dingemans" userId="8e69b98cb10617d5" providerId="LiveId" clId="{DB9665BA-3813-4EE4-AA74-0BFD6738EB6B}" dt="2025-03-09T15:40:22.555" v="646" actId="47"/>
        <pc:sldMkLst>
          <pc:docMk/>
          <pc:sldMk cId="3855538977" sldId="1563"/>
        </pc:sldMkLst>
      </pc:sldChg>
      <pc:sldChg chg="del">
        <pc:chgData name="Bert Dingemans" userId="8e69b98cb10617d5" providerId="LiveId" clId="{DB9665BA-3813-4EE4-AA74-0BFD6738EB6B}" dt="2025-03-09T15:40:22.555" v="646" actId="47"/>
        <pc:sldMkLst>
          <pc:docMk/>
          <pc:sldMk cId="4083844403" sldId="1597"/>
        </pc:sldMkLst>
      </pc:sldChg>
      <pc:sldChg chg="addSp delSp modSp mod modClrScheme delAnim modAnim chgLayout">
        <pc:chgData name="Bert Dingemans" userId="8e69b98cb10617d5" providerId="LiveId" clId="{DB9665BA-3813-4EE4-AA74-0BFD6738EB6B}" dt="2025-03-18T06:36:57.174" v="1393"/>
        <pc:sldMkLst>
          <pc:docMk/>
          <pc:sldMk cId="2570571888" sldId="1649"/>
        </pc:sldMkLst>
        <pc:spChg chg="mod">
          <ac:chgData name="Bert Dingemans" userId="8e69b98cb10617d5" providerId="LiveId" clId="{DB9665BA-3813-4EE4-AA74-0BFD6738EB6B}" dt="2025-03-18T06:36:38.644" v="1392" actId="26606"/>
          <ac:spMkLst>
            <pc:docMk/>
            <pc:sldMk cId="2570571888" sldId="1649"/>
            <ac:spMk id="2" creationId="{BD80492A-A726-4914-ACFF-BD5B7313A84E}"/>
          </ac:spMkLst>
        </pc:spChg>
        <pc:spChg chg="mod">
          <ac:chgData name="Bert Dingemans" userId="8e69b98cb10617d5" providerId="LiveId" clId="{DB9665BA-3813-4EE4-AA74-0BFD6738EB6B}" dt="2025-03-18T06:36:38.644" v="1392" actId="26606"/>
          <ac:spMkLst>
            <pc:docMk/>
            <pc:sldMk cId="2570571888" sldId="1649"/>
            <ac:spMk id="3" creationId="{E906DEEC-900F-48B7-AE31-479A2759C45F}"/>
          </ac:spMkLst>
        </pc:spChg>
        <pc:spChg chg="add mod">
          <ac:chgData name="Bert Dingemans" userId="8e69b98cb10617d5" providerId="LiveId" clId="{DB9665BA-3813-4EE4-AA74-0BFD6738EB6B}" dt="2025-03-18T06:36:57.174" v="1393"/>
          <ac:spMkLst>
            <pc:docMk/>
            <pc:sldMk cId="2570571888" sldId="1649"/>
            <ac:spMk id="9" creationId="{8243005C-2A97-454C-A9D9-D0FC62CDC98F}"/>
          </ac:spMkLst>
        </pc:spChg>
        <pc:spChg chg="add mod">
          <ac:chgData name="Bert Dingemans" userId="8e69b98cb10617d5" providerId="LiveId" clId="{DB9665BA-3813-4EE4-AA74-0BFD6738EB6B}" dt="2025-03-18T06:36:38.644" v="1392" actId="26606"/>
          <ac:spMkLst>
            <pc:docMk/>
            <pc:sldMk cId="2570571888" sldId="1649"/>
            <ac:spMk id="10" creationId="{C5FECD80-024B-637D-2197-27F497DEB750}"/>
          </ac:spMkLst>
        </pc:spChg>
        <pc:picChg chg="add mod ord">
          <ac:chgData name="Bert Dingemans" userId="8e69b98cb10617d5" providerId="LiveId" clId="{DB9665BA-3813-4EE4-AA74-0BFD6738EB6B}" dt="2025-03-18T06:36:38.644" v="1392" actId="26606"/>
          <ac:picMkLst>
            <pc:docMk/>
            <pc:sldMk cId="2570571888" sldId="1649"/>
            <ac:picMk id="7" creationId="{DD658511-6362-4495-806B-62F9AFFDE486}"/>
          </ac:picMkLst>
        </pc:picChg>
      </pc:sldChg>
      <pc:sldChg chg="modSp mod ord">
        <pc:chgData name="Bert Dingemans" userId="8e69b98cb10617d5" providerId="LiveId" clId="{DB9665BA-3813-4EE4-AA74-0BFD6738EB6B}" dt="2025-03-09T14:27:50.170" v="88" actId="6549"/>
        <pc:sldMkLst>
          <pc:docMk/>
          <pc:sldMk cId="2256201335" sldId="1690"/>
        </pc:sldMkLst>
        <pc:spChg chg="mod">
          <ac:chgData name="Bert Dingemans" userId="8e69b98cb10617d5" providerId="LiveId" clId="{DB9665BA-3813-4EE4-AA74-0BFD6738EB6B}" dt="2025-03-09T14:27:50.170" v="88" actId="6549"/>
          <ac:spMkLst>
            <pc:docMk/>
            <pc:sldMk cId="2256201335" sldId="1690"/>
            <ac:spMk id="2" creationId="{00000000-0000-0000-0000-000000000000}"/>
          </ac:spMkLst>
        </pc:spChg>
        <pc:graphicFrameChg chg="modGraphic">
          <ac:chgData name="Bert Dingemans" userId="8e69b98cb10617d5" providerId="LiveId" clId="{DB9665BA-3813-4EE4-AA74-0BFD6738EB6B}" dt="2025-03-09T10:23:00.401" v="48" actId="403"/>
          <ac:graphicFrameMkLst>
            <pc:docMk/>
            <pc:sldMk cId="2256201335" sldId="1690"/>
            <ac:graphicFrameMk id="4" creationId="{C65F4027-7A7C-9643-11C8-C04B47134253}"/>
          </ac:graphicFrameMkLst>
        </pc:graphicFrameChg>
      </pc:sldChg>
      <pc:sldChg chg="modSp mod ord">
        <pc:chgData name="Bert Dingemans" userId="8e69b98cb10617d5" providerId="LiveId" clId="{DB9665BA-3813-4EE4-AA74-0BFD6738EB6B}" dt="2025-04-01T16:01:13.453" v="1406"/>
        <pc:sldMkLst>
          <pc:docMk/>
          <pc:sldMk cId="233065606" sldId="1695"/>
        </pc:sldMkLst>
        <pc:spChg chg="mod">
          <ac:chgData name="Bert Dingemans" userId="8e69b98cb10617d5" providerId="LiveId" clId="{DB9665BA-3813-4EE4-AA74-0BFD6738EB6B}" dt="2025-03-09T14:29:43.733" v="90" actId="6549"/>
          <ac:spMkLst>
            <pc:docMk/>
            <pc:sldMk cId="233065606" sldId="1695"/>
            <ac:spMk id="2" creationId="{00000000-0000-0000-0000-000000000000}"/>
          </ac:spMkLst>
        </pc:spChg>
      </pc:sldChg>
      <pc:sldChg chg="modSp mod">
        <pc:chgData name="Bert Dingemans" userId="8e69b98cb10617d5" providerId="LiveId" clId="{DB9665BA-3813-4EE4-AA74-0BFD6738EB6B}" dt="2025-03-14T08:29:01.924" v="1169" actId="20577"/>
        <pc:sldMkLst>
          <pc:docMk/>
          <pc:sldMk cId="2843343699" sldId="1706"/>
        </pc:sldMkLst>
        <pc:spChg chg="mod">
          <ac:chgData name="Bert Dingemans" userId="8e69b98cb10617d5" providerId="LiveId" clId="{DB9665BA-3813-4EE4-AA74-0BFD6738EB6B}" dt="2025-03-14T08:29:01.924" v="1169" actId="20577"/>
          <ac:spMkLst>
            <pc:docMk/>
            <pc:sldMk cId="2843343699" sldId="1706"/>
            <ac:spMk id="2" creationId="{00000000-0000-0000-0000-000000000000}"/>
          </ac:spMkLst>
        </pc:spChg>
        <pc:spChg chg="mod">
          <ac:chgData name="Bert Dingemans" userId="8e69b98cb10617d5" providerId="LiveId" clId="{DB9665BA-3813-4EE4-AA74-0BFD6738EB6B}" dt="2025-03-09T10:19:55.762" v="18" actId="27636"/>
          <ac:spMkLst>
            <pc:docMk/>
            <pc:sldMk cId="2843343699" sldId="1706"/>
            <ac:spMk id="3" creationId="{00000000-0000-0000-0000-000000000000}"/>
          </ac:spMkLst>
        </pc:spChg>
      </pc:sldChg>
      <pc:sldChg chg="addSp modSp mod modAnim">
        <pc:chgData name="Bert Dingemans" userId="8e69b98cb10617d5" providerId="LiveId" clId="{DB9665BA-3813-4EE4-AA74-0BFD6738EB6B}" dt="2025-03-09T14:34:06.695" v="124" actId="1076"/>
        <pc:sldMkLst>
          <pc:docMk/>
          <pc:sldMk cId="716037915" sldId="1722"/>
        </pc:sldMkLst>
        <pc:spChg chg="mod">
          <ac:chgData name="Bert Dingemans" userId="8e69b98cb10617d5" providerId="LiveId" clId="{DB9665BA-3813-4EE4-AA74-0BFD6738EB6B}" dt="2025-03-09T14:33:41.246" v="116" actId="14100"/>
          <ac:spMkLst>
            <pc:docMk/>
            <pc:sldMk cId="716037915" sldId="1722"/>
            <ac:spMk id="2" creationId="{84920FA1-C645-4844-AD1C-EE172CD64E1D}"/>
          </ac:spMkLst>
        </pc:spChg>
        <pc:spChg chg="mod">
          <ac:chgData name="Bert Dingemans" userId="8e69b98cb10617d5" providerId="LiveId" clId="{DB9665BA-3813-4EE4-AA74-0BFD6738EB6B}" dt="2025-03-09T14:33:28.781" v="114" actId="1076"/>
          <ac:spMkLst>
            <pc:docMk/>
            <pc:sldMk cId="716037915" sldId="1722"/>
            <ac:spMk id="5" creationId="{696A1A4D-896A-4195-A392-90D39833A080}"/>
          </ac:spMkLst>
        </pc:spChg>
        <pc:spChg chg="mod">
          <ac:chgData name="Bert Dingemans" userId="8e69b98cb10617d5" providerId="LiveId" clId="{DB9665BA-3813-4EE4-AA74-0BFD6738EB6B}" dt="2025-03-09T14:33:37.592" v="115" actId="1076"/>
          <ac:spMkLst>
            <pc:docMk/>
            <pc:sldMk cId="716037915" sldId="1722"/>
            <ac:spMk id="9" creationId="{C929EFAF-29D3-132D-3D62-E15F7C801616}"/>
          </ac:spMkLst>
        </pc:spChg>
        <pc:spChg chg="mod">
          <ac:chgData name="Bert Dingemans" userId="8e69b98cb10617d5" providerId="LiveId" clId="{DB9665BA-3813-4EE4-AA74-0BFD6738EB6B}" dt="2025-03-09T14:33:37.592" v="115" actId="1076"/>
          <ac:spMkLst>
            <pc:docMk/>
            <pc:sldMk cId="716037915" sldId="1722"/>
            <ac:spMk id="10" creationId="{A29EE189-A5C3-6F57-E4C0-B21FAF75E471}"/>
          </ac:spMkLst>
        </pc:spChg>
        <pc:spChg chg="mod">
          <ac:chgData name="Bert Dingemans" userId="8e69b98cb10617d5" providerId="LiveId" clId="{DB9665BA-3813-4EE4-AA74-0BFD6738EB6B}" dt="2025-03-09T14:33:37.592" v="115" actId="1076"/>
          <ac:spMkLst>
            <pc:docMk/>
            <pc:sldMk cId="716037915" sldId="1722"/>
            <ac:spMk id="11" creationId="{5FB658AE-7009-83E9-322C-E0FAB1B8FDDF}"/>
          </ac:spMkLst>
        </pc:spChg>
        <pc:spChg chg="mod">
          <ac:chgData name="Bert Dingemans" userId="8e69b98cb10617d5" providerId="LiveId" clId="{DB9665BA-3813-4EE4-AA74-0BFD6738EB6B}" dt="2025-03-09T14:33:37.592" v="115" actId="1076"/>
          <ac:spMkLst>
            <pc:docMk/>
            <pc:sldMk cId="716037915" sldId="1722"/>
            <ac:spMk id="12" creationId="{B36D6467-020C-C958-33D8-065ECDAAB9D3}"/>
          </ac:spMkLst>
        </pc:spChg>
        <pc:spChg chg="mod">
          <ac:chgData name="Bert Dingemans" userId="8e69b98cb10617d5" providerId="LiveId" clId="{DB9665BA-3813-4EE4-AA74-0BFD6738EB6B}" dt="2025-03-09T14:33:37.592" v="115" actId="1076"/>
          <ac:spMkLst>
            <pc:docMk/>
            <pc:sldMk cId="716037915" sldId="1722"/>
            <ac:spMk id="13" creationId="{1358E54B-F390-EFEB-8290-0E54382971D3}"/>
          </ac:spMkLst>
        </pc:spChg>
        <pc:spChg chg="mod">
          <ac:chgData name="Bert Dingemans" userId="8e69b98cb10617d5" providerId="LiveId" clId="{DB9665BA-3813-4EE4-AA74-0BFD6738EB6B}" dt="2025-03-09T14:33:37.592" v="115" actId="1076"/>
          <ac:spMkLst>
            <pc:docMk/>
            <pc:sldMk cId="716037915" sldId="1722"/>
            <ac:spMk id="14" creationId="{535DBBE0-0A91-66D0-7CBC-5C57D2227042}"/>
          </ac:spMkLst>
        </pc:spChg>
        <pc:graphicFrameChg chg="mod">
          <ac:chgData name="Bert Dingemans" userId="8e69b98cb10617d5" providerId="LiveId" clId="{DB9665BA-3813-4EE4-AA74-0BFD6738EB6B}" dt="2025-03-09T14:33:37.592" v="115" actId="1076"/>
          <ac:graphicFrameMkLst>
            <pc:docMk/>
            <pc:sldMk cId="716037915" sldId="1722"/>
            <ac:graphicFrameMk id="7" creationId="{A5B082A6-9BE1-4B71-BDE9-FAA14C14CBB0}"/>
          </ac:graphicFrameMkLst>
        </pc:graphicFrameChg>
        <pc:graphicFrameChg chg="mod">
          <ac:chgData name="Bert Dingemans" userId="8e69b98cb10617d5" providerId="LiveId" clId="{DB9665BA-3813-4EE4-AA74-0BFD6738EB6B}" dt="2025-03-09T14:33:37.592" v="115" actId="1076"/>
          <ac:graphicFrameMkLst>
            <pc:docMk/>
            <pc:sldMk cId="716037915" sldId="1722"/>
            <ac:graphicFrameMk id="8" creationId="{438EE131-3A21-49D5-A99F-0DE4425F22C2}"/>
          </ac:graphicFrameMkLst>
        </pc:graphicFrameChg>
        <pc:picChg chg="add mod">
          <ac:chgData name="Bert Dingemans" userId="8e69b98cb10617d5" providerId="LiveId" clId="{DB9665BA-3813-4EE4-AA74-0BFD6738EB6B}" dt="2025-03-09T14:34:06.695" v="124" actId="1076"/>
          <ac:picMkLst>
            <pc:docMk/>
            <pc:sldMk cId="716037915" sldId="1722"/>
            <ac:picMk id="21" creationId="{971A88AD-5245-0C48-9DA2-DF3EB8F44284}"/>
          </ac:picMkLst>
        </pc:picChg>
      </pc:sldChg>
      <pc:sldChg chg="del">
        <pc:chgData name="Bert Dingemans" userId="8e69b98cb10617d5" providerId="LiveId" clId="{DB9665BA-3813-4EE4-AA74-0BFD6738EB6B}" dt="2025-03-09T14:34:35.254" v="125" actId="47"/>
        <pc:sldMkLst>
          <pc:docMk/>
          <pc:sldMk cId="2399147046" sldId="1723"/>
        </pc:sldMkLst>
      </pc:sldChg>
      <pc:sldChg chg="addSp delSp modSp mod">
        <pc:chgData name="Bert Dingemans" userId="8e69b98cb10617d5" providerId="LiveId" clId="{DB9665BA-3813-4EE4-AA74-0BFD6738EB6B}" dt="2025-03-09T14:36:35.377" v="151" actId="1076"/>
        <pc:sldMkLst>
          <pc:docMk/>
          <pc:sldMk cId="3887033635" sldId="1724"/>
        </pc:sldMkLst>
        <pc:spChg chg="add mod">
          <ac:chgData name="Bert Dingemans" userId="8e69b98cb10617d5" providerId="LiveId" clId="{DB9665BA-3813-4EE4-AA74-0BFD6738EB6B}" dt="2025-03-09T14:36:35.377" v="151" actId="1076"/>
          <ac:spMkLst>
            <pc:docMk/>
            <pc:sldMk cId="3887033635" sldId="1724"/>
            <ac:spMk id="6" creationId="{41E2A8CC-232A-D98E-BA86-DBB6185A23F3}"/>
          </ac:spMkLst>
        </pc:spChg>
        <pc:picChg chg="add mod">
          <ac:chgData name="Bert Dingemans" userId="8e69b98cb10617d5" providerId="LiveId" clId="{DB9665BA-3813-4EE4-AA74-0BFD6738EB6B}" dt="2025-03-09T14:35:50.156" v="128" actId="1076"/>
          <ac:picMkLst>
            <pc:docMk/>
            <pc:sldMk cId="3887033635" sldId="1724"/>
            <ac:picMk id="4" creationId="{6AF883AF-667E-848F-576C-EF42FD2B8B12}"/>
          </ac:picMkLst>
        </pc:picChg>
      </pc:sldChg>
      <pc:sldChg chg="modSp modAnim">
        <pc:chgData name="Bert Dingemans" userId="8e69b98cb10617d5" providerId="LiveId" clId="{DB9665BA-3813-4EE4-AA74-0BFD6738EB6B}" dt="2025-03-18T06:34:15.918" v="1384" actId="6549"/>
        <pc:sldMkLst>
          <pc:docMk/>
          <pc:sldMk cId="396919251" sldId="1730"/>
        </pc:sldMkLst>
        <pc:spChg chg="mod">
          <ac:chgData name="Bert Dingemans" userId="8e69b98cb10617d5" providerId="LiveId" clId="{DB9665BA-3813-4EE4-AA74-0BFD6738EB6B}" dt="2025-03-18T06:34:15.918" v="1384" actId="6549"/>
          <ac:spMkLst>
            <pc:docMk/>
            <pc:sldMk cId="396919251" sldId="1730"/>
            <ac:spMk id="2" creationId="{64DC450E-B335-43C6-8D79-8C9EE586311B}"/>
          </ac:spMkLst>
        </pc:spChg>
      </pc:sldChg>
      <pc:sldChg chg="mod modShow">
        <pc:chgData name="Bert Dingemans" userId="8e69b98cb10617d5" providerId="LiveId" clId="{DB9665BA-3813-4EE4-AA74-0BFD6738EB6B}" dt="2025-03-18T06:37:13.010" v="1394" actId="729"/>
        <pc:sldMkLst>
          <pc:docMk/>
          <pc:sldMk cId="2549570888" sldId="1734"/>
        </pc:sldMkLst>
      </pc:sldChg>
      <pc:sldChg chg="mod modShow">
        <pc:chgData name="Bert Dingemans" userId="8e69b98cb10617d5" providerId="LiveId" clId="{DB9665BA-3813-4EE4-AA74-0BFD6738EB6B}" dt="2025-03-18T06:37:18.704" v="1395" actId="729"/>
        <pc:sldMkLst>
          <pc:docMk/>
          <pc:sldMk cId="3014598571" sldId="1735"/>
        </pc:sldMkLst>
      </pc:sldChg>
      <pc:sldChg chg="add">
        <pc:chgData name="Bert Dingemans" userId="8e69b98cb10617d5" providerId="LiveId" clId="{DB9665BA-3813-4EE4-AA74-0BFD6738EB6B}" dt="2025-03-09T15:38:55.506" v="643"/>
        <pc:sldMkLst>
          <pc:docMk/>
          <pc:sldMk cId="1432180026" sldId="1736"/>
        </pc:sldMkLst>
      </pc:sldChg>
      <pc:sldChg chg="del">
        <pc:chgData name="Bert Dingemans" userId="8e69b98cb10617d5" providerId="LiveId" clId="{DB9665BA-3813-4EE4-AA74-0BFD6738EB6B}" dt="2025-03-09T15:37:46.678" v="641" actId="2696"/>
        <pc:sldMkLst>
          <pc:docMk/>
          <pc:sldMk cId="3075235793" sldId="1736"/>
        </pc:sldMkLst>
      </pc:sldChg>
      <pc:sldChg chg="modSp mod">
        <pc:chgData name="Bert Dingemans" userId="8e69b98cb10617d5" providerId="LiveId" clId="{DB9665BA-3813-4EE4-AA74-0BFD6738EB6B}" dt="2025-03-14T08:34:50.041" v="1357" actId="207"/>
        <pc:sldMkLst>
          <pc:docMk/>
          <pc:sldMk cId="2513710622" sldId="1737"/>
        </pc:sldMkLst>
        <pc:spChg chg="mod">
          <ac:chgData name="Bert Dingemans" userId="8e69b98cb10617d5" providerId="LiveId" clId="{DB9665BA-3813-4EE4-AA74-0BFD6738EB6B}" dt="2025-03-14T08:34:50.041" v="1357" actId="207"/>
          <ac:spMkLst>
            <pc:docMk/>
            <pc:sldMk cId="2513710622" sldId="1737"/>
            <ac:spMk id="2" creationId="{D8B6B0E4-65B9-C3FB-8670-C646AA08C91C}"/>
          </ac:spMkLst>
        </pc:spChg>
        <pc:spChg chg="mod">
          <ac:chgData name="Bert Dingemans" userId="8e69b98cb10617d5" providerId="LiveId" clId="{DB9665BA-3813-4EE4-AA74-0BFD6738EB6B}" dt="2025-03-14T08:34:46.571" v="1356" actId="207"/>
          <ac:spMkLst>
            <pc:docMk/>
            <pc:sldMk cId="2513710622" sldId="1737"/>
            <ac:spMk id="3" creationId="{50406A43-B2EE-C945-A5F2-7A540C9E0ADD}"/>
          </ac:spMkLst>
        </pc:spChg>
      </pc:sldChg>
      <pc:sldChg chg="modSp mod">
        <pc:chgData name="Bert Dingemans" userId="8e69b98cb10617d5" providerId="LiveId" clId="{DB9665BA-3813-4EE4-AA74-0BFD6738EB6B}" dt="2025-03-09T14:32:09.293" v="108" actId="404"/>
        <pc:sldMkLst>
          <pc:docMk/>
          <pc:sldMk cId="2971609628" sldId="1738"/>
        </pc:sldMkLst>
        <pc:spChg chg="mod">
          <ac:chgData name="Bert Dingemans" userId="8e69b98cb10617d5" providerId="LiveId" clId="{DB9665BA-3813-4EE4-AA74-0BFD6738EB6B}" dt="2025-03-09T14:32:09.293" v="108" actId="404"/>
          <ac:spMkLst>
            <pc:docMk/>
            <pc:sldMk cId="2971609628" sldId="1738"/>
            <ac:spMk id="2" creationId="{D8B6B0E4-65B9-C3FB-8670-C646AA08C91C}"/>
          </ac:spMkLst>
        </pc:spChg>
      </pc:sldChg>
      <pc:sldChg chg="modSp mod">
        <pc:chgData name="Bert Dingemans" userId="8e69b98cb10617d5" providerId="LiveId" clId="{DB9665BA-3813-4EE4-AA74-0BFD6738EB6B}" dt="2025-03-09T14:47:04.519" v="182" actId="404"/>
        <pc:sldMkLst>
          <pc:docMk/>
          <pc:sldMk cId="1127176069" sldId="1748"/>
        </pc:sldMkLst>
        <pc:spChg chg="mod">
          <ac:chgData name="Bert Dingemans" userId="8e69b98cb10617d5" providerId="LiveId" clId="{DB9665BA-3813-4EE4-AA74-0BFD6738EB6B}" dt="2025-03-09T14:47:04.519" v="182" actId="404"/>
          <ac:spMkLst>
            <pc:docMk/>
            <pc:sldMk cId="1127176069" sldId="1748"/>
            <ac:spMk id="2" creationId="{D8B6B0E4-65B9-C3FB-8670-C646AA08C91C}"/>
          </ac:spMkLst>
        </pc:spChg>
      </pc:sldChg>
      <pc:sldChg chg="modSp mod">
        <pc:chgData name="Bert Dingemans" userId="8e69b98cb10617d5" providerId="LiveId" clId="{DB9665BA-3813-4EE4-AA74-0BFD6738EB6B}" dt="2025-03-09T15:00:00.399" v="211" actId="404"/>
        <pc:sldMkLst>
          <pc:docMk/>
          <pc:sldMk cId="62117952" sldId="1750"/>
        </pc:sldMkLst>
        <pc:spChg chg="mod">
          <ac:chgData name="Bert Dingemans" userId="8e69b98cb10617d5" providerId="LiveId" clId="{DB9665BA-3813-4EE4-AA74-0BFD6738EB6B}" dt="2025-03-09T15:00:00.399" v="211" actId="404"/>
          <ac:spMkLst>
            <pc:docMk/>
            <pc:sldMk cId="62117952" sldId="1750"/>
            <ac:spMk id="2" creationId="{D8B6B0E4-65B9-C3FB-8670-C646AA08C91C}"/>
          </ac:spMkLst>
        </pc:spChg>
      </pc:sldChg>
      <pc:sldChg chg="modSp mod">
        <pc:chgData name="Bert Dingemans" userId="8e69b98cb10617d5" providerId="LiveId" clId="{DB9665BA-3813-4EE4-AA74-0BFD6738EB6B}" dt="2025-03-09T14:37:39.925" v="166" actId="20577"/>
        <pc:sldMkLst>
          <pc:docMk/>
          <pc:sldMk cId="4160206740" sldId="1752"/>
        </pc:sldMkLst>
        <pc:spChg chg="mod">
          <ac:chgData name="Bert Dingemans" userId="8e69b98cb10617d5" providerId="LiveId" clId="{DB9665BA-3813-4EE4-AA74-0BFD6738EB6B}" dt="2025-03-09T14:37:39.925" v="166" actId="20577"/>
          <ac:spMkLst>
            <pc:docMk/>
            <pc:sldMk cId="4160206740" sldId="1752"/>
            <ac:spMk id="2" creationId="{D8B6B0E4-65B9-C3FB-8670-C646AA08C91C}"/>
          </ac:spMkLst>
        </pc:spChg>
      </pc:sldChg>
      <pc:sldChg chg="modSp mod">
        <pc:chgData name="Bert Dingemans" userId="8e69b98cb10617d5" providerId="LiveId" clId="{DB9665BA-3813-4EE4-AA74-0BFD6738EB6B}" dt="2025-03-09T15:18:11.327" v="353" actId="207"/>
        <pc:sldMkLst>
          <pc:docMk/>
          <pc:sldMk cId="1994327161" sldId="1763"/>
        </pc:sldMkLst>
        <pc:spChg chg="mod">
          <ac:chgData name="Bert Dingemans" userId="8e69b98cb10617d5" providerId="LiveId" clId="{DB9665BA-3813-4EE4-AA74-0BFD6738EB6B}" dt="2025-03-09T15:18:11.327" v="353" actId="207"/>
          <ac:spMkLst>
            <pc:docMk/>
            <pc:sldMk cId="1994327161" sldId="1763"/>
            <ac:spMk id="2" creationId="{86DA9562-56AF-467F-B1C2-03CE01ABBD17}"/>
          </ac:spMkLst>
        </pc:spChg>
        <pc:spChg chg="mod">
          <ac:chgData name="Bert Dingemans" userId="8e69b98cb10617d5" providerId="LiveId" clId="{DB9665BA-3813-4EE4-AA74-0BFD6738EB6B}" dt="2025-03-09T15:18:06.653" v="352" actId="207"/>
          <ac:spMkLst>
            <pc:docMk/>
            <pc:sldMk cId="1994327161" sldId="1763"/>
            <ac:spMk id="3" creationId="{F0D0AD4E-C0D9-457C-94FE-7B26CDBA6BA4}"/>
          </ac:spMkLst>
        </pc:spChg>
      </pc:sldChg>
      <pc:sldChg chg="addSp delSp modSp mod">
        <pc:chgData name="Bert Dingemans" userId="8e69b98cb10617d5" providerId="LiveId" clId="{DB9665BA-3813-4EE4-AA74-0BFD6738EB6B}" dt="2025-03-09T15:31:38.056" v="402" actId="1076"/>
        <pc:sldMkLst>
          <pc:docMk/>
          <pc:sldMk cId="1631595751" sldId="1765"/>
        </pc:sldMkLst>
        <pc:spChg chg="add mod">
          <ac:chgData name="Bert Dingemans" userId="8e69b98cb10617d5" providerId="LiveId" clId="{DB9665BA-3813-4EE4-AA74-0BFD6738EB6B}" dt="2025-03-09T15:31:38.056" v="402" actId="1076"/>
          <ac:spMkLst>
            <pc:docMk/>
            <pc:sldMk cId="1631595751" sldId="1765"/>
            <ac:spMk id="6" creationId="{19791B90-DF8B-3D38-244D-5E63532D1CC0}"/>
          </ac:spMkLst>
        </pc:spChg>
        <pc:picChg chg="add mod">
          <ac:chgData name="Bert Dingemans" userId="8e69b98cb10617d5" providerId="LiveId" clId="{DB9665BA-3813-4EE4-AA74-0BFD6738EB6B}" dt="2025-03-09T15:30:43.082" v="372" actId="1076"/>
          <ac:picMkLst>
            <pc:docMk/>
            <pc:sldMk cId="1631595751" sldId="1765"/>
            <ac:picMk id="4" creationId="{9C7DEAAA-399D-94C4-407F-2A930A9AF490}"/>
          </ac:picMkLst>
        </pc:picChg>
      </pc:sldChg>
      <pc:sldChg chg="del">
        <pc:chgData name="Bert Dingemans" userId="8e69b98cb10617d5" providerId="LiveId" clId="{DB9665BA-3813-4EE4-AA74-0BFD6738EB6B}" dt="2025-03-09T15:33:30.037" v="410" actId="47"/>
        <pc:sldMkLst>
          <pc:docMk/>
          <pc:sldMk cId="3870974380" sldId="1766"/>
        </pc:sldMkLst>
      </pc:sldChg>
      <pc:sldChg chg="modSp mod">
        <pc:chgData name="Bert Dingemans" userId="8e69b98cb10617d5" providerId="LiveId" clId="{DB9665BA-3813-4EE4-AA74-0BFD6738EB6B}" dt="2025-03-09T09:47:33.137" v="11" actId="27636"/>
        <pc:sldMkLst>
          <pc:docMk/>
          <pc:sldMk cId="1077930857" sldId="1773"/>
        </pc:sldMkLst>
        <pc:spChg chg="mod">
          <ac:chgData name="Bert Dingemans" userId="8e69b98cb10617d5" providerId="LiveId" clId="{DB9665BA-3813-4EE4-AA74-0BFD6738EB6B}" dt="2025-03-09T09:47:33.137" v="11" actId="27636"/>
          <ac:spMkLst>
            <pc:docMk/>
            <pc:sldMk cId="1077930857" sldId="1773"/>
            <ac:spMk id="9" creationId="{AC803807-7701-7A56-5D99-78CEE0B6C9B8}"/>
          </ac:spMkLst>
        </pc:spChg>
      </pc:sldChg>
      <pc:sldChg chg="modSp mod">
        <pc:chgData name="Bert Dingemans" userId="8e69b98cb10617d5" providerId="LiveId" clId="{DB9665BA-3813-4EE4-AA74-0BFD6738EB6B}" dt="2025-03-14T08:37:07.665" v="1359" actId="20577"/>
        <pc:sldMkLst>
          <pc:docMk/>
          <pc:sldMk cId="1354389516" sldId="1779"/>
        </pc:sldMkLst>
        <pc:spChg chg="mod">
          <ac:chgData name="Bert Dingemans" userId="8e69b98cb10617d5" providerId="LiveId" clId="{DB9665BA-3813-4EE4-AA74-0BFD6738EB6B}" dt="2025-03-14T08:37:07.665" v="1359" actId="20577"/>
          <ac:spMkLst>
            <pc:docMk/>
            <pc:sldMk cId="1354389516" sldId="1779"/>
            <ac:spMk id="2" creationId="{86DA9562-56AF-467F-B1C2-03CE01ABBD17}"/>
          </ac:spMkLst>
        </pc:spChg>
      </pc:sldChg>
      <pc:sldChg chg="addSp delSp modSp mod">
        <pc:chgData name="Bert Dingemans" userId="8e69b98cb10617d5" providerId="LiveId" clId="{DB9665BA-3813-4EE4-AA74-0BFD6738EB6B}" dt="2025-03-09T15:33:19.314" v="408" actId="1076"/>
        <pc:sldMkLst>
          <pc:docMk/>
          <pc:sldMk cId="3845338374" sldId="1785"/>
        </pc:sldMkLst>
        <pc:spChg chg="mod ord">
          <ac:chgData name="Bert Dingemans" userId="8e69b98cb10617d5" providerId="LiveId" clId="{DB9665BA-3813-4EE4-AA74-0BFD6738EB6B}" dt="2025-03-09T15:33:17.136" v="407" actId="1076"/>
          <ac:spMkLst>
            <pc:docMk/>
            <pc:sldMk cId="3845338374" sldId="1785"/>
            <ac:spMk id="3" creationId="{0B378F4A-A6CB-1D34-5052-87C2F61E1265}"/>
          </ac:spMkLst>
        </pc:spChg>
        <pc:picChg chg="add mod">
          <ac:chgData name="Bert Dingemans" userId="8e69b98cb10617d5" providerId="LiveId" clId="{DB9665BA-3813-4EE4-AA74-0BFD6738EB6B}" dt="2025-03-09T15:33:19.314" v="408" actId="1076"/>
          <ac:picMkLst>
            <pc:docMk/>
            <pc:sldMk cId="3845338374" sldId="1785"/>
            <ac:picMk id="5" creationId="{726AADF4-7C35-AF73-F29D-49DC62C41204}"/>
          </ac:picMkLst>
        </pc:picChg>
      </pc:sldChg>
      <pc:sldChg chg="modSp mod">
        <pc:chgData name="Bert Dingemans" userId="8e69b98cb10617d5" providerId="LiveId" clId="{DB9665BA-3813-4EE4-AA74-0BFD6738EB6B}" dt="2025-03-09T15:28:35.403" v="367" actId="20577"/>
        <pc:sldMkLst>
          <pc:docMk/>
          <pc:sldMk cId="1510081020" sldId="1789"/>
        </pc:sldMkLst>
        <pc:spChg chg="mod">
          <ac:chgData name="Bert Dingemans" userId="8e69b98cb10617d5" providerId="LiveId" clId="{DB9665BA-3813-4EE4-AA74-0BFD6738EB6B}" dt="2025-03-09T15:28:35.403" v="367" actId="20577"/>
          <ac:spMkLst>
            <pc:docMk/>
            <pc:sldMk cId="1510081020" sldId="1789"/>
            <ac:spMk id="2" creationId="{86DA9562-56AF-467F-B1C2-03CE01ABBD17}"/>
          </ac:spMkLst>
        </pc:spChg>
      </pc:sldChg>
      <pc:sldChg chg="del">
        <pc:chgData name="Bert Dingemans" userId="8e69b98cb10617d5" providerId="LiveId" clId="{DB9665BA-3813-4EE4-AA74-0BFD6738EB6B}" dt="2025-03-09T15:40:22.555" v="646" actId="47"/>
        <pc:sldMkLst>
          <pc:docMk/>
          <pc:sldMk cId="1026925331" sldId="1791"/>
        </pc:sldMkLst>
      </pc:sldChg>
      <pc:sldChg chg="modSp mod">
        <pc:chgData name="Bert Dingemans" userId="8e69b98cb10617d5" providerId="LiveId" clId="{DB9665BA-3813-4EE4-AA74-0BFD6738EB6B}" dt="2025-03-09T15:08:43.434" v="218" actId="20577"/>
        <pc:sldMkLst>
          <pc:docMk/>
          <pc:sldMk cId="178363590" sldId="1808"/>
        </pc:sldMkLst>
        <pc:spChg chg="mod">
          <ac:chgData name="Bert Dingemans" userId="8e69b98cb10617d5" providerId="LiveId" clId="{DB9665BA-3813-4EE4-AA74-0BFD6738EB6B}" dt="2025-03-09T15:08:43.434" v="218" actId="20577"/>
          <ac:spMkLst>
            <pc:docMk/>
            <pc:sldMk cId="178363590" sldId="1808"/>
            <ac:spMk id="2" creationId="{D8B6B0E4-65B9-C3FB-8670-C646AA08C91C}"/>
          </ac:spMkLst>
        </pc:spChg>
      </pc:sldChg>
      <pc:sldChg chg="del">
        <pc:chgData name="Bert Dingemans" userId="8e69b98cb10617d5" providerId="LiveId" clId="{DB9665BA-3813-4EE4-AA74-0BFD6738EB6B}" dt="2025-03-09T15:40:22.555" v="646" actId="47"/>
        <pc:sldMkLst>
          <pc:docMk/>
          <pc:sldMk cId="1986072856" sldId="1811"/>
        </pc:sldMkLst>
      </pc:sldChg>
      <pc:sldChg chg="modSp mod ord">
        <pc:chgData name="Bert Dingemans" userId="8e69b98cb10617d5" providerId="LiveId" clId="{DB9665BA-3813-4EE4-AA74-0BFD6738EB6B}" dt="2025-03-14T08:15:47.157" v="1104"/>
        <pc:sldMkLst>
          <pc:docMk/>
          <pc:sldMk cId="3345904500" sldId="1835"/>
        </pc:sldMkLst>
        <pc:spChg chg="mod">
          <ac:chgData name="Bert Dingemans" userId="8e69b98cb10617d5" providerId="LiveId" clId="{DB9665BA-3813-4EE4-AA74-0BFD6738EB6B}" dt="2025-03-14T08:15:47.157" v="1104"/>
          <ac:spMkLst>
            <pc:docMk/>
            <pc:sldMk cId="3345904500" sldId="1835"/>
            <ac:spMk id="3" creationId="{F44BB2BA-A1F1-6022-D9AA-F23A16A957DE}"/>
          </ac:spMkLst>
        </pc:spChg>
      </pc:sldChg>
      <pc:sldChg chg="modSp mod modAnim">
        <pc:chgData name="Bert Dingemans" userId="8e69b98cb10617d5" providerId="LiveId" clId="{DB9665BA-3813-4EE4-AA74-0BFD6738EB6B}" dt="2025-03-18T06:34:01.751" v="1380" actId="20577"/>
        <pc:sldMkLst>
          <pc:docMk/>
          <pc:sldMk cId="2802694311" sldId="1841"/>
        </pc:sldMkLst>
        <pc:spChg chg="mod">
          <ac:chgData name="Bert Dingemans" userId="8e69b98cb10617d5" providerId="LiveId" clId="{DB9665BA-3813-4EE4-AA74-0BFD6738EB6B}" dt="2025-03-18T06:33:53.783" v="1376" actId="20577"/>
          <ac:spMkLst>
            <pc:docMk/>
            <pc:sldMk cId="2802694311" sldId="1841"/>
            <ac:spMk id="2" creationId="{64DC450E-B335-43C6-8D79-8C9EE586311B}"/>
          </ac:spMkLst>
        </pc:spChg>
        <pc:graphicFrameChg chg="modGraphic">
          <ac:chgData name="Bert Dingemans" userId="8e69b98cb10617d5" providerId="LiveId" clId="{DB9665BA-3813-4EE4-AA74-0BFD6738EB6B}" dt="2025-03-18T06:34:01.751" v="1380" actId="20577"/>
          <ac:graphicFrameMkLst>
            <pc:docMk/>
            <pc:sldMk cId="2802694311" sldId="1841"/>
            <ac:graphicFrameMk id="7" creationId="{63BAE652-135B-440B-894D-93B7672DDC26}"/>
          </ac:graphicFrameMkLst>
        </pc:graphicFrameChg>
      </pc:sldChg>
      <pc:sldChg chg="modSp mod">
        <pc:chgData name="Bert Dingemans" userId="8e69b98cb10617d5" providerId="LiveId" clId="{DB9665BA-3813-4EE4-AA74-0BFD6738EB6B}" dt="2025-03-09T14:22:07.018" v="50" actId="20577"/>
        <pc:sldMkLst>
          <pc:docMk/>
          <pc:sldMk cId="2010515843" sldId="1842"/>
        </pc:sldMkLst>
        <pc:graphicFrameChg chg="modGraphic">
          <ac:chgData name="Bert Dingemans" userId="8e69b98cb10617d5" providerId="LiveId" clId="{DB9665BA-3813-4EE4-AA74-0BFD6738EB6B}" dt="2025-03-09T14:22:07.018" v="50" actId="20577"/>
          <ac:graphicFrameMkLst>
            <pc:docMk/>
            <pc:sldMk cId="2010515843" sldId="1842"/>
            <ac:graphicFrameMk id="7" creationId="{3AB26398-5323-4D04-3B2B-E8C4E3000F10}"/>
          </ac:graphicFrameMkLst>
        </pc:graphicFrameChg>
      </pc:sldChg>
      <pc:sldChg chg="ord">
        <pc:chgData name="Bert Dingemans" userId="8e69b98cb10617d5" providerId="LiveId" clId="{DB9665BA-3813-4EE4-AA74-0BFD6738EB6B}" dt="2025-03-09T15:36:19.100" v="640"/>
        <pc:sldMkLst>
          <pc:docMk/>
          <pc:sldMk cId="4032580026" sldId="1844"/>
        </pc:sldMkLst>
      </pc:sldChg>
      <pc:sldChg chg="ord">
        <pc:chgData name="Bert Dingemans" userId="8e69b98cb10617d5" providerId="LiveId" clId="{DB9665BA-3813-4EE4-AA74-0BFD6738EB6B}" dt="2025-03-14T08:38:21.521" v="1361"/>
        <pc:sldMkLst>
          <pc:docMk/>
          <pc:sldMk cId="1287209627" sldId="1854"/>
        </pc:sldMkLst>
      </pc:sldChg>
      <pc:sldChg chg="modSp mod">
        <pc:chgData name="Bert Dingemans" userId="8e69b98cb10617d5" providerId="LiveId" clId="{DB9665BA-3813-4EE4-AA74-0BFD6738EB6B}" dt="2025-03-09T14:27:31.780" v="86" actId="20577"/>
        <pc:sldMkLst>
          <pc:docMk/>
          <pc:sldMk cId="3021753080" sldId="1857"/>
        </pc:sldMkLst>
        <pc:spChg chg="mod">
          <ac:chgData name="Bert Dingemans" userId="8e69b98cb10617d5" providerId="LiveId" clId="{DB9665BA-3813-4EE4-AA74-0BFD6738EB6B}" dt="2025-03-09T14:27:31.780" v="86" actId="20577"/>
          <ac:spMkLst>
            <pc:docMk/>
            <pc:sldMk cId="3021753080" sldId="1857"/>
            <ac:spMk id="2" creationId="{E628175E-54FE-56D2-BA14-29CA488B2E47}"/>
          </ac:spMkLst>
        </pc:spChg>
      </pc:sldChg>
      <pc:sldChg chg="modSp mod">
        <pc:chgData name="Bert Dingemans" userId="8e69b98cb10617d5" providerId="LiveId" clId="{DB9665BA-3813-4EE4-AA74-0BFD6738EB6B}" dt="2025-03-09T14:59:03.208" v="189" actId="20577"/>
        <pc:sldMkLst>
          <pc:docMk/>
          <pc:sldMk cId="1815228489" sldId="1861"/>
        </pc:sldMkLst>
        <pc:spChg chg="mod">
          <ac:chgData name="Bert Dingemans" userId="8e69b98cb10617d5" providerId="LiveId" clId="{DB9665BA-3813-4EE4-AA74-0BFD6738EB6B}" dt="2025-03-09T14:59:03.208" v="189" actId="20577"/>
          <ac:spMkLst>
            <pc:docMk/>
            <pc:sldMk cId="1815228489" sldId="1861"/>
            <ac:spMk id="2" creationId="{FE9CFEBE-F0E4-8D77-D409-C892706B8321}"/>
          </ac:spMkLst>
        </pc:spChg>
      </pc:sldChg>
      <pc:sldChg chg="modSp add mod">
        <pc:chgData name="Bert Dingemans" userId="8e69b98cb10617d5" providerId="LiveId" clId="{DB9665BA-3813-4EE4-AA74-0BFD6738EB6B}" dt="2025-03-14T08:20:41.367" v="1154" actId="20577"/>
        <pc:sldMkLst>
          <pc:docMk/>
          <pc:sldMk cId="3823416414" sldId="1863"/>
        </pc:sldMkLst>
        <pc:spChg chg="mod">
          <ac:chgData name="Bert Dingemans" userId="8e69b98cb10617d5" providerId="LiveId" clId="{DB9665BA-3813-4EE4-AA74-0BFD6738EB6B}" dt="2025-03-09T15:12:32.098" v="316" actId="207"/>
          <ac:spMkLst>
            <pc:docMk/>
            <pc:sldMk cId="3823416414" sldId="1863"/>
            <ac:spMk id="2" creationId="{9AA3B5B4-B797-CBF6-0C05-FEF68EA05CD3}"/>
          </ac:spMkLst>
        </pc:spChg>
        <pc:spChg chg="mod">
          <ac:chgData name="Bert Dingemans" userId="8e69b98cb10617d5" providerId="LiveId" clId="{DB9665BA-3813-4EE4-AA74-0BFD6738EB6B}" dt="2025-03-14T08:20:41.367" v="1154" actId="20577"/>
          <ac:spMkLst>
            <pc:docMk/>
            <pc:sldMk cId="3823416414" sldId="1863"/>
            <ac:spMk id="3" creationId="{65A6C249-4904-716D-8145-A39D0A03D6AE}"/>
          </ac:spMkLst>
        </pc:spChg>
      </pc:sldChg>
      <pc:sldChg chg="modSp add del mod">
        <pc:chgData name="Bert Dingemans" userId="8e69b98cb10617d5" providerId="LiveId" clId="{DB9665BA-3813-4EE4-AA74-0BFD6738EB6B}" dt="2025-03-09T15:38:35.603" v="642" actId="47"/>
        <pc:sldMkLst>
          <pc:docMk/>
          <pc:sldMk cId="1633387325" sldId="1864"/>
        </pc:sldMkLst>
      </pc:sldChg>
      <pc:sldChg chg="modSp new del mod">
        <pc:chgData name="Bert Dingemans" userId="8e69b98cb10617d5" providerId="LiveId" clId="{DB9665BA-3813-4EE4-AA74-0BFD6738EB6B}" dt="2025-03-14T08:15:50.778" v="1105" actId="47"/>
        <pc:sldMkLst>
          <pc:docMk/>
          <pc:sldMk cId="2406394944" sldId="1864"/>
        </pc:sldMkLst>
      </pc:sldChg>
      <pc:sldChg chg="addSp delSp modSp new mod modClrScheme chgLayout">
        <pc:chgData name="Bert Dingemans" userId="8e69b98cb10617d5" providerId="LiveId" clId="{DB9665BA-3813-4EE4-AA74-0BFD6738EB6B}" dt="2025-03-14T08:16:58.760" v="1107" actId="22"/>
        <pc:sldMkLst>
          <pc:docMk/>
          <pc:sldMk cId="2925073887" sldId="1865"/>
        </pc:sldMkLst>
        <pc:spChg chg="mod ord">
          <ac:chgData name="Bert Dingemans" userId="8e69b98cb10617d5" providerId="LiveId" clId="{DB9665BA-3813-4EE4-AA74-0BFD6738EB6B}" dt="2025-03-14T08:06:46.613" v="979" actId="700"/>
          <ac:spMkLst>
            <pc:docMk/>
            <pc:sldMk cId="2925073887" sldId="1865"/>
            <ac:spMk id="4" creationId="{BE647EBD-6E96-CA3C-0433-D3037098FAB6}"/>
          </ac:spMkLst>
        </pc:spChg>
        <pc:spChg chg="add mod ord">
          <ac:chgData name="Bert Dingemans" userId="8e69b98cb10617d5" providerId="LiveId" clId="{DB9665BA-3813-4EE4-AA74-0BFD6738EB6B}" dt="2025-03-14T08:07:02.816" v="991" actId="20577"/>
          <ac:spMkLst>
            <pc:docMk/>
            <pc:sldMk cId="2925073887" sldId="1865"/>
            <ac:spMk id="5" creationId="{1E85C67B-ED79-9537-DDE5-E6FDE09AF6B3}"/>
          </ac:spMkLst>
        </pc:spChg>
        <pc:spChg chg="add mod ord">
          <ac:chgData name="Bert Dingemans" userId="8e69b98cb10617d5" providerId="LiveId" clId="{DB9665BA-3813-4EE4-AA74-0BFD6738EB6B}" dt="2025-03-14T08:07:05.357" v="994" actId="27636"/>
          <ac:spMkLst>
            <pc:docMk/>
            <pc:sldMk cId="2925073887" sldId="1865"/>
            <ac:spMk id="6" creationId="{A8D0F2C8-BD1E-6978-0E08-E30DC1D5A269}"/>
          </ac:spMkLst>
        </pc:spChg>
        <pc:picChg chg="add mod ord">
          <ac:chgData name="Bert Dingemans" userId="8e69b98cb10617d5" providerId="LiveId" clId="{DB9665BA-3813-4EE4-AA74-0BFD6738EB6B}" dt="2025-03-14T08:16:58.760" v="1107" actId="22"/>
          <ac:picMkLst>
            <pc:docMk/>
            <pc:sldMk cId="2925073887" sldId="1865"/>
            <ac:picMk id="9" creationId="{16B7B63A-C2F1-3CB4-0AE9-EB70A0368044}"/>
          </ac:picMkLst>
        </pc:picChg>
      </pc:sldChg>
      <pc:sldChg chg="addSp delSp modSp new mod">
        <pc:chgData name="Bert Dingemans" userId="8e69b98cb10617d5" providerId="LiveId" clId="{DB9665BA-3813-4EE4-AA74-0BFD6738EB6B}" dt="2025-03-14T08:17:26.567" v="1109" actId="22"/>
        <pc:sldMkLst>
          <pc:docMk/>
          <pc:sldMk cId="2094725933" sldId="1866"/>
        </pc:sldMkLst>
        <pc:spChg chg="mod">
          <ac:chgData name="Bert Dingemans" userId="8e69b98cb10617d5" providerId="LiveId" clId="{DB9665BA-3813-4EE4-AA74-0BFD6738EB6B}" dt="2025-03-14T08:07:17.169" v="1008" actId="20577"/>
          <ac:spMkLst>
            <pc:docMk/>
            <pc:sldMk cId="2094725933" sldId="1866"/>
            <ac:spMk id="2" creationId="{B2FF08B5-0300-1365-70C9-8A7D6B5750A9}"/>
          </ac:spMkLst>
        </pc:spChg>
        <pc:spChg chg="mod">
          <ac:chgData name="Bert Dingemans" userId="8e69b98cb10617d5" providerId="LiveId" clId="{DB9665BA-3813-4EE4-AA74-0BFD6738EB6B}" dt="2025-03-14T08:07:40.069" v="1018" actId="403"/>
          <ac:spMkLst>
            <pc:docMk/>
            <pc:sldMk cId="2094725933" sldId="1866"/>
            <ac:spMk id="3" creationId="{F8FE60CA-03A9-5051-4ADE-E268C313FD04}"/>
          </ac:spMkLst>
        </pc:spChg>
        <pc:picChg chg="add mod ord">
          <ac:chgData name="Bert Dingemans" userId="8e69b98cb10617d5" providerId="LiveId" clId="{DB9665BA-3813-4EE4-AA74-0BFD6738EB6B}" dt="2025-03-14T08:17:26.567" v="1109" actId="22"/>
          <ac:picMkLst>
            <pc:docMk/>
            <pc:sldMk cId="2094725933" sldId="1866"/>
            <ac:picMk id="7" creationId="{40A4AC4F-D8CA-0180-4D55-E4B9EF95363E}"/>
          </ac:picMkLst>
        </pc:picChg>
      </pc:sldChg>
      <pc:sldChg chg="addSp delSp modSp new mod">
        <pc:chgData name="Bert Dingemans" userId="8e69b98cb10617d5" providerId="LiveId" clId="{DB9665BA-3813-4EE4-AA74-0BFD6738EB6B}" dt="2025-03-14T08:18:04.329" v="1111" actId="22"/>
        <pc:sldMkLst>
          <pc:docMk/>
          <pc:sldMk cId="1411650779" sldId="1867"/>
        </pc:sldMkLst>
        <pc:spChg chg="mod">
          <ac:chgData name="Bert Dingemans" userId="8e69b98cb10617d5" providerId="LiveId" clId="{DB9665BA-3813-4EE4-AA74-0BFD6738EB6B}" dt="2025-03-14T08:08:05.285" v="1031" actId="20577"/>
          <ac:spMkLst>
            <pc:docMk/>
            <pc:sldMk cId="1411650779" sldId="1867"/>
            <ac:spMk id="2" creationId="{4A3A77C7-E4C6-5EDC-AB53-9F720B8D8A6E}"/>
          </ac:spMkLst>
        </pc:spChg>
        <pc:spChg chg="mod">
          <ac:chgData name="Bert Dingemans" userId="8e69b98cb10617d5" providerId="LiveId" clId="{DB9665BA-3813-4EE4-AA74-0BFD6738EB6B}" dt="2025-03-14T08:08:08.214" v="1034" actId="27636"/>
          <ac:spMkLst>
            <pc:docMk/>
            <pc:sldMk cId="1411650779" sldId="1867"/>
            <ac:spMk id="3" creationId="{41B7D5FC-48A9-74C6-B413-0E35B51BC5C3}"/>
          </ac:spMkLst>
        </pc:spChg>
        <pc:picChg chg="add mod ord">
          <ac:chgData name="Bert Dingemans" userId="8e69b98cb10617d5" providerId="LiveId" clId="{DB9665BA-3813-4EE4-AA74-0BFD6738EB6B}" dt="2025-03-14T08:18:04.329" v="1111" actId="22"/>
          <ac:picMkLst>
            <pc:docMk/>
            <pc:sldMk cId="1411650779" sldId="1867"/>
            <ac:picMk id="7" creationId="{81396CF8-620D-F043-1A00-C80E76B06439}"/>
          </ac:picMkLst>
        </pc:picChg>
      </pc:sldChg>
      <pc:sldChg chg="addSp delSp modSp new mod">
        <pc:chgData name="Bert Dingemans" userId="8e69b98cb10617d5" providerId="LiveId" clId="{DB9665BA-3813-4EE4-AA74-0BFD6738EB6B}" dt="2025-03-14T08:18:38.519" v="1113" actId="22"/>
        <pc:sldMkLst>
          <pc:docMk/>
          <pc:sldMk cId="2073467857" sldId="1868"/>
        </pc:sldMkLst>
        <pc:spChg chg="mod">
          <ac:chgData name="Bert Dingemans" userId="8e69b98cb10617d5" providerId="LiveId" clId="{DB9665BA-3813-4EE4-AA74-0BFD6738EB6B}" dt="2025-03-14T08:08:31.179" v="1047" actId="20577"/>
          <ac:spMkLst>
            <pc:docMk/>
            <pc:sldMk cId="2073467857" sldId="1868"/>
            <ac:spMk id="2" creationId="{78A15910-6DFC-4334-829F-4D6D4C1543BE}"/>
          </ac:spMkLst>
        </pc:spChg>
        <pc:spChg chg="mod">
          <ac:chgData name="Bert Dingemans" userId="8e69b98cb10617d5" providerId="LiveId" clId="{DB9665BA-3813-4EE4-AA74-0BFD6738EB6B}" dt="2025-03-14T08:08:44.416" v="1054" actId="27636"/>
          <ac:spMkLst>
            <pc:docMk/>
            <pc:sldMk cId="2073467857" sldId="1868"/>
            <ac:spMk id="3" creationId="{C51BEC46-3C0D-7E99-B040-0E1D9CF25691}"/>
          </ac:spMkLst>
        </pc:spChg>
        <pc:picChg chg="add mod ord">
          <ac:chgData name="Bert Dingemans" userId="8e69b98cb10617d5" providerId="LiveId" clId="{DB9665BA-3813-4EE4-AA74-0BFD6738EB6B}" dt="2025-03-14T08:18:38.519" v="1113" actId="22"/>
          <ac:picMkLst>
            <pc:docMk/>
            <pc:sldMk cId="2073467857" sldId="1868"/>
            <ac:picMk id="7" creationId="{DFCB48A8-436A-4561-A6E1-ABBCB864C3D0}"/>
          </ac:picMkLst>
        </pc:picChg>
      </pc:sldChg>
      <pc:sldChg chg="modSp new del mod">
        <pc:chgData name="Bert Dingemans" userId="8e69b98cb10617d5" providerId="LiveId" clId="{DB9665BA-3813-4EE4-AA74-0BFD6738EB6B}" dt="2025-03-14T08:09:02.568" v="1066" actId="47"/>
        <pc:sldMkLst>
          <pc:docMk/>
          <pc:sldMk cId="704558356" sldId="1869"/>
        </pc:sldMkLst>
      </pc:sldChg>
      <pc:sldChg chg="addSp delSp modSp new mod">
        <pc:chgData name="Bert Dingemans" userId="8e69b98cb10617d5" providerId="LiveId" clId="{DB9665BA-3813-4EE4-AA74-0BFD6738EB6B}" dt="2025-03-14T08:19:30.254" v="1115" actId="22"/>
        <pc:sldMkLst>
          <pc:docMk/>
          <pc:sldMk cId="1502235366" sldId="1869"/>
        </pc:sldMkLst>
        <pc:spChg chg="mod">
          <ac:chgData name="Bert Dingemans" userId="8e69b98cb10617d5" providerId="LiveId" clId="{DB9665BA-3813-4EE4-AA74-0BFD6738EB6B}" dt="2025-03-14T08:09:10.898" v="1078" actId="20577"/>
          <ac:spMkLst>
            <pc:docMk/>
            <pc:sldMk cId="1502235366" sldId="1869"/>
            <ac:spMk id="2" creationId="{99A5C1CA-DD6A-C83B-ADB4-9842FCCF4E68}"/>
          </ac:spMkLst>
        </pc:spChg>
        <pc:spChg chg="mod">
          <ac:chgData name="Bert Dingemans" userId="8e69b98cb10617d5" providerId="LiveId" clId="{DB9665BA-3813-4EE4-AA74-0BFD6738EB6B}" dt="2025-03-14T08:14:17.163" v="1082" actId="27636"/>
          <ac:spMkLst>
            <pc:docMk/>
            <pc:sldMk cId="1502235366" sldId="1869"/>
            <ac:spMk id="3" creationId="{5775E7B9-4666-7219-60E9-B4F63126A5B7}"/>
          </ac:spMkLst>
        </pc:spChg>
        <pc:picChg chg="add mod ord">
          <ac:chgData name="Bert Dingemans" userId="8e69b98cb10617d5" providerId="LiveId" clId="{DB9665BA-3813-4EE4-AA74-0BFD6738EB6B}" dt="2025-03-14T08:19:30.254" v="1115" actId="22"/>
          <ac:picMkLst>
            <pc:docMk/>
            <pc:sldMk cId="1502235366" sldId="1869"/>
            <ac:picMk id="7" creationId="{74B9D6B7-F4E5-C84A-B5B2-8AE70A563D27}"/>
          </ac:picMkLst>
        </pc:picChg>
      </pc:sldChg>
      <pc:sldChg chg="addSp delSp modSp new mod">
        <pc:chgData name="Bert Dingemans" userId="8e69b98cb10617d5" providerId="LiveId" clId="{DB9665BA-3813-4EE4-AA74-0BFD6738EB6B}" dt="2025-03-14T08:20:12.737" v="1117" actId="22"/>
        <pc:sldMkLst>
          <pc:docMk/>
          <pc:sldMk cId="4191785502" sldId="1870"/>
        </pc:sldMkLst>
        <pc:spChg chg="mod">
          <ac:chgData name="Bert Dingemans" userId="8e69b98cb10617d5" providerId="LiveId" clId="{DB9665BA-3813-4EE4-AA74-0BFD6738EB6B}" dt="2025-03-14T08:14:28.546" v="1094" actId="20577"/>
          <ac:spMkLst>
            <pc:docMk/>
            <pc:sldMk cId="4191785502" sldId="1870"/>
            <ac:spMk id="2" creationId="{D4E056F0-D1DB-CBE2-5604-09D00A3129A6}"/>
          </ac:spMkLst>
        </pc:spChg>
        <pc:spChg chg="mod">
          <ac:chgData name="Bert Dingemans" userId="8e69b98cb10617d5" providerId="LiveId" clId="{DB9665BA-3813-4EE4-AA74-0BFD6738EB6B}" dt="2025-03-14T08:15:02.705" v="1097" actId="27636"/>
          <ac:spMkLst>
            <pc:docMk/>
            <pc:sldMk cId="4191785502" sldId="1870"/>
            <ac:spMk id="3" creationId="{4AC91C2C-B10C-778B-D9B8-1FF99EF5EB65}"/>
          </ac:spMkLst>
        </pc:spChg>
        <pc:picChg chg="add mod ord">
          <ac:chgData name="Bert Dingemans" userId="8e69b98cb10617d5" providerId="LiveId" clId="{DB9665BA-3813-4EE4-AA74-0BFD6738EB6B}" dt="2025-03-14T08:20:12.737" v="1117" actId="22"/>
          <ac:picMkLst>
            <pc:docMk/>
            <pc:sldMk cId="4191785502" sldId="1870"/>
            <ac:picMk id="7" creationId="{D463B037-8629-E4B4-818E-E90FE4DD57C4}"/>
          </ac:picMkLst>
        </pc:picChg>
      </pc:sldChg>
    </pc:docChg>
  </pc:docChgLst>
  <pc:docChgLst>
    <pc:chgData name="Bert Dingemans" userId="8e69b98cb10617d5" providerId="LiveId" clId="{21EAB8EF-5F7A-4030-B808-0AFAC92A8B93}"/>
    <pc:docChg chg="modSld">
      <pc:chgData name="Bert Dingemans" userId="8e69b98cb10617d5" providerId="LiveId" clId="{21EAB8EF-5F7A-4030-B808-0AFAC92A8B93}" dt="2024-12-31T15:40:21.958" v="69" actId="207"/>
      <pc:docMkLst>
        <pc:docMk/>
      </pc:docMkLst>
      <pc:sldChg chg="modSp mod">
        <pc:chgData name="Bert Dingemans" userId="8e69b98cb10617d5" providerId="LiveId" clId="{21EAB8EF-5F7A-4030-B808-0AFAC92A8B93}" dt="2024-12-31T15:34:36.348" v="42" actId="207"/>
        <pc:sldMkLst>
          <pc:docMk/>
          <pc:sldMk cId="275251204" sldId="532"/>
        </pc:sldMkLst>
      </pc:sldChg>
      <pc:sldChg chg="modSp mod">
        <pc:chgData name="Bert Dingemans" userId="8e69b98cb10617d5" providerId="LiveId" clId="{21EAB8EF-5F7A-4030-B808-0AFAC92A8B93}" dt="2024-12-31T15:39:53.237" v="67" actId="207"/>
        <pc:sldMkLst>
          <pc:docMk/>
          <pc:sldMk cId="4067433277" sldId="642"/>
        </pc:sldMkLst>
      </pc:sldChg>
      <pc:sldChg chg="modSp mod">
        <pc:chgData name="Bert Dingemans" userId="8e69b98cb10617d5" providerId="LiveId" clId="{21EAB8EF-5F7A-4030-B808-0AFAC92A8B93}" dt="2024-12-31T15:35:20.917" v="43" actId="207"/>
        <pc:sldMkLst>
          <pc:docMk/>
          <pc:sldMk cId="4048830642" sldId="1707"/>
        </pc:sldMkLst>
      </pc:sldChg>
      <pc:sldChg chg="modSp mod">
        <pc:chgData name="Bert Dingemans" userId="8e69b98cb10617d5" providerId="LiveId" clId="{21EAB8EF-5F7A-4030-B808-0AFAC92A8B93}" dt="2024-12-31T15:37:00.935" v="44" actId="207"/>
        <pc:sldMkLst>
          <pc:docMk/>
          <pc:sldMk cId="2513710622" sldId="1737"/>
        </pc:sldMkLst>
      </pc:sldChg>
      <pc:sldChg chg="modSp mod">
        <pc:chgData name="Bert Dingemans" userId="8e69b98cb10617d5" providerId="LiveId" clId="{21EAB8EF-5F7A-4030-B808-0AFAC92A8B93}" dt="2024-12-31T15:38:39.788" v="64" actId="20577"/>
        <pc:sldMkLst>
          <pc:docMk/>
          <pc:sldMk cId="528003174" sldId="1759"/>
        </pc:sldMkLst>
      </pc:sldChg>
      <pc:sldChg chg="modSp mod">
        <pc:chgData name="Bert Dingemans" userId="8e69b98cb10617d5" providerId="LiveId" clId="{21EAB8EF-5F7A-4030-B808-0AFAC92A8B93}" dt="2024-12-09T05:35:24.617" v="31" actId="20577"/>
        <pc:sldMkLst>
          <pc:docMk/>
          <pc:sldMk cId="1994327161" sldId="1763"/>
        </pc:sldMkLst>
      </pc:sldChg>
      <pc:sldChg chg="modSp mod">
        <pc:chgData name="Bert Dingemans" userId="8e69b98cb10617d5" providerId="LiveId" clId="{21EAB8EF-5F7A-4030-B808-0AFAC92A8B93}" dt="2024-12-31T15:39:45.629" v="66" actId="207"/>
        <pc:sldMkLst>
          <pc:docMk/>
          <pc:sldMk cId="698736717" sldId="1771"/>
        </pc:sldMkLst>
      </pc:sldChg>
      <pc:sldChg chg="modSp mod">
        <pc:chgData name="Bert Dingemans" userId="8e69b98cb10617d5" providerId="LiveId" clId="{21EAB8EF-5F7A-4030-B808-0AFAC92A8B93}" dt="2024-12-09T05:33:01.505" v="1" actId="113"/>
        <pc:sldMkLst>
          <pc:docMk/>
          <pc:sldMk cId="178363590" sldId="1808"/>
        </pc:sldMkLst>
      </pc:sldChg>
      <pc:sldChg chg="modSp">
        <pc:chgData name="Bert Dingemans" userId="8e69b98cb10617d5" providerId="LiveId" clId="{21EAB8EF-5F7A-4030-B808-0AFAC92A8B93}" dt="2024-12-09T05:33:31.799" v="9" actId="20577"/>
        <pc:sldMkLst>
          <pc:docMk/>
          <pc:sldMk cId="2083794422" sldId="1812"/>
        </pc:sldMkLst>
      </pc:sldChg>
      <pc:sldChg chg="modSp mod">
        <pc:chgData name="Bert Dingemans" userId="8e69b98cb10617d5" providerId="LiveId" clId="{21EAB8EF-5F7A-4030-B808-0AFAC92A8B93}" dt="2024-12-31T15:40:21.958" v="69" actId="207"/>
        <pc:sldMkLst>
          <pc:docMk/>
          <pc:sldMk cId="68736466" sldId="1820"/>
        </pc:sldMkLst>
      </pc:sldChg>
      <pc:sldChg chg="modSp mod">
        <pc:chgData name="Bert Dingemans" userId="8e69b98cb10617d5" providerId="LiveId" clId="{21EAB8EF-5F7A-4030-B808-0AFAC92A8B93}" dt="2024-12-31T15:40:16.327" v="68" actId="207"/>
        <pc:sldMkLst>
          <pc:docMk/>
          <pc:sldMk cId="1884873659" sldId="1825"/>
        </pc:sldMkLst>
      </pc:sldChg>
      <pc:sldChg chg="modSp mod">
        <pc:chgData name="Bert Dingemans" userId="8e69b98cb10617d5" providerId="LiveId" clId="{21EAB8EF-5F7A-4030-B808-0AFAC92A8B93}" dt="2024-12-31T15:38:52.141" v="65" actId="114"/>
        <pc:sldMkLst>
          <pc:docMk/>
          <pc:sldMk cId="1815228489" sldId="1861"/>
        </pc:sldMkLst>
      </pc:sldChg>
    </pc:docChg>
  </pc:docChgLst>
  <pc:docChgLst>
    <pc:chgData name="Bert Dingemans" userId="8e69b98cb10617d5" providerId="LiveId" clId="{E76FA412-07EE-47D1-85F6-C3DAFFA27F6D}"/>
    <pc:docChg chg="undo custSel addSld delSld modSld sldOrd">
      <pc:chgData name="Bert Dingemans" userId="8e69b98cb10617d5" providerId="LiveId" clId="{E76FA412-07EE-47D1-85F6-C3DAFFA27F6D}" dt="2023-02-20T08:19:55.273" v="15453" actId="6549"/>
      <pc:docMkLst>
        <pc:docMk/>
      </pc:docMkLst>
      <pc:sldChg chg="addSp delSp modSp mod ord addAnim delAnim modAnim">
        <pc:chgData name="Bert Dingemans" userId="8e69b98cb10617d5" providerId="LiveId" clId="{E76FA412-07EE-47D1-85F6-C3DAFFA27F6D}" dt="2023-02-13T09:28:24.730" v="3025"/>
        <pc:sldMkLst>
          <pc:docMk/>
          <pc:sldMk cId="275251204" sldId="532"/>
        </pc:sldMkLst>
      </pc:sldChg>
      <pc:sldChg chg="add">
        <pc:chgData name="Bert Dingemans" userId="8e69b98cb10617d5" providerId="LiveId" clId="{E76FA412-07EE-47D1-85F6-C3DAFFA27F6D}" dt="2023-02-20T08:01:45.205" v="13805"/>
        <pc:sldMkLst>
          <pc:docMk/>
          <pc:sldMk cId="1429500062" sldId="615"/>
        </pc:sldMkLst>
      </pc:sldChg>
      <pc:sldChg chg="add">
        <pc:chgData name="Bert Dingemans" userId="8e69b98cb10617d5" providerId="LiveId" clId="{E76FA412-07EE-47D1-85F6-C3DAFFA27F6D}" dt="2023-02-20T08:01:45.205" v="13805"/>
        <pc:sldMkLst>
          <pc:docMk/>
          <pc:sldMk cId="4100607808" sldId="621"/>
        </pc:sldMkLst>
      </pc:sldChg>
      <pc:sldChg chg="add">
        <pc:chgData name="Bert Dingemans" userId="8e69b98cb10617d5" providerId="LiveId" clId="{E76FA412-07EE-47D1-85F6-C3DAFFA27F6D}" dt="2023-02-20T08:01:45.205" v="13805"/>
        <pc:sldMkLst>
          <pc:docMk/>
          <pc:sldMk cId="3268251792" sldId="623"/>
        </pc:sldMkLst>
      </pc:sldChg>
      <pc:sldChg chg="add">
        <pc:chgData name="Bert Dingemans" userId="8e69b98cb10617d5" providerId="LiveId" clId="{E76FA412-07EE-47D1-85F6-C3DAFFA27F6D}" dt="2023-02-20T08:01:45.205" v="13805"/>
        <pc:sldMkLst>
          <pc:docMk/>
          <pc:sldMk cId="3594355143" sldId="624"/>
        </pc:sldMkLst>
      </pc:sldChg>
      <pc:sldChg chg="modSp add mod">
        <pc:chgData name="Bert Dingemans" userId="8e69b98cb10617d5" providerId="LiveId" clId="{E76FA412-07EE-47D1-85F6-C3DAFFA27F6D}" dt="2023-02-20T08:07:38.207" v="13879" actId="20577"/>
        <pc:sldMkLst>
          <pc:docMk/>
          <pc:sldMk cId="2936303626" sldId="625"/>
        </pc:sldMkLst>
      </pc:sldChg>
      <pc:sldChg chg="add ord">
        <pc:chgData name="Bert Dingemans" userId="8e69b98cb10617d5" providerId="LiveId" clId="{E76FA412-07EE-47D1-85F6-C3DAFFA27F6D}" dt="2023-02-20T08:07:12.219" v="13823"/>
        <pc:sldMkLst>
          <pc:docMk/>
          <pc:sldMk cId="2137463516" sldId="639"/>
        </pc:sldMkLst>
      </pc:sldChg>
      <pc:sldChg chg="add">
        <pc:chgData name="Bert Dingemans" userId="8e69b98cb10617d5" providerId="LiveId" clId="{E76FA412-07EE-47D1-85F6-C3DAFFA27F6D}" dt="2023-02-20T08:07:03.365" v="13821"/>
        <pc:sldMkLst>
          <pc:docMk/>
          <pc:sldMk cId="1718425739" sldId="641"/>
        </pc:sldMkLst>
      </pc:sldChg>
      <pc:sldChg chg="add">
        <pc:chgData name="Bert Dingemans" userId="8e69b98cb10617d5" providerId="LiveId" clId="{E76FA412-07EE-47D1-85F6-C3DAFFA27F6D}" dt="2023-02-20T08:07:03.365" v="13821"/>
        <pc:sldMkLst>
          <pc:docMk/>
          <pc:sldMk cId="4067433277" sldId="642"/>
        </pc:sldMkLst>
      </pc:sldChg>
      <pc:sldChg chg="modSp add mod">
        <pc:chgData name="Bert Dingemans" userId="8e69b98cb10617d5" providerId="LiveId" clId="{E76FA412-07EE-47D1-85F6-C3DAFFA27F6D}" dt="2023-02-20T08:01:45.301" v="13806" actId="27636"/>
        <pc:sldMkLst>
          <pc:docMk/>
          <pc:sldMk cId="2352113703" sldId="683"/>
        </pc:sldMkLst>
      </pc:sldChg>
      <pc:sldChg chg="modSp mod">
        <pc:chgData name="Bert Dingemans" userId="8e69b98cb10617d5" providerId="LiveId" clId="{E76FA412-07EE-47D1-85F6-C3DAFFA27F6D}" dt="2023-02-13T08:12:05.597" v="268" actId="20577"/>
        <pc:sldMkLst>
          <pc:docMk/>
          <pc:sldMk cId="338741911" sldId="684"/>
        </pc:sldMkLst>
      </pc:sldChg>
      <pc:sldChg chg="modSp mod">
        <pc:chgData name="Bert Dingemans" userId="8e69b98cb10617d5" providerId="LiveId" clId="{E76FA412-07EE-47D1-85F6-C3DAFFA27F6D}" dt="2023-02-13T12:03:09.722" v="6215" actId="20577"/>
        <pc:sldMkLst>
          <pc:docMk/>
          <pc:sldMk cId="2182999813" sldId="687"/>
        </pc:sldMkLst>
      </pc:sldChg>
      <pc:sldChg chg="addSp delSp modSp mod ord modAnim">
        <pc:chgData name="Bert Dingemans" userId="8e69b98cb10617d5" providerId="LiveId" clId="{E76FA412-07EE-47D1-85F6-C3DAFFA27F6D}" dt="2023-02-13T08:56:18.540" v="2223"/>
        <pc:sldMkLst>
          <pc:docMk/>
          <pc:sldMk cId="2106819252" sldId="700"/>
        </pc:sldMkLst>
      </pc:sldChg>
      <pc:sldChg chg="addSp delSp modSp mod">
        <pc:chgData name="Bert Dingemans" userId="8e69b98cb10617d5" providerId="LiveId" clId="{E76FA412-07EE-47D1-85F6-C3DAFFA27F6D}" dt="2023-02-15T10:38:49.988" v="11326"/>
        <pc:sldMkLst>
          <pc:docMk/>
          <pc:sldMk cId="2570571888" sldId="1649"/>
        </pc:sldMkLst>
      </pc:sldChg>
      <pc:sldChg chg="del">
        <pc:chgData name="Bert Dingemans" userId="8e69b98cb10617d5" providerId="LiveId" clId="{E76FA412-07EE-47D1-85F6-C3DAFFA27F6D}" dt="2023-02-14T15:48:47.290" v="9706" actId="47"/>
        <pc:sldMkLst>
          <pc:docMk/>
          <pc:sldMk cId="2403062973" sldId="1665"/>
        </pc:sldMkLst>
      </pc:sldChg>
      <pc:sldChg chg="modSp mod">
        <pc:chgData name="Bert Dingemans" userId="8e69b98cb10617d5" providerId="LiveId" clId="{E76FA412-07EE-47D1-85F6-C3DAFFA27F6D}" dt="2023-02-13T12:34:27.418" v="8241" actId="20577"/>
        <pc:sldMkLst>
          <pc:docMk/>
          <pc:sldMk cId="3753689704" sldId="1679"/>
        </pc:sldMkLst>
      </pc:sldChg>
      <pc:sldChg chg="modSp mod">
        <pc:chgData name="Bert Dingemans" userId="8e69b98cb10617d5" providerId="LiveId" clId="{E76FA412-07EE-47D1-85F6-C3DAFFA27F6D}" dt="2023-02-15T15:34:36.853" v="12263" actId="6549"/>
        <pc:sldMkLst>
          <pc:docMk/>
          <pc:sldMk cId="3637540078" sldId="1680"/>
        </pc:sldMkLst>
      </pc:sldChg>
      <pc:sldChg chg="modSp mod">
        <pc:chgData name="Bert Dingemans" userId="8e69b98cb10617d5" providerId="LiveId" clId="{E76FA412-07EE-47D1-85F6-C3DAFFA27F6D}" dt="2023-02-15T15:36:41.958" v="12454" actId="20577"/>
        <pc:sldMkLst>
          <pc:docMk/>
          <pc:sldMk cId="2251047783" sldId="1681"/>
        </pc:sldMkLst>
      </pc:sldChg>
      <pc:sldChg chg="del">
        <pc:chgData name="Bert Dingemans" userId="8e69b98cb10617d5" providerId="LiveId" clId="{E76FA412-07EE-47D1-85F6-C3DAFFA27F6D}" dt="2023-02-13T12:31:20.234" v="8108" actId="47"/>
        <pc:sldMkLst>
          <pc:docMk/>
          <pc:sldMk cId="1731531846" sldId="1682"/>
        </pc:sldMkLst>
      </pc:sldChg>
      <pc:sldChg chg="modSp mod ord">
        <pc:chgData name="Bert Dingemans" userId="8e69b98cb10617d5" providerId="LiveId" clId="{E76FA412-07EE-47D1-85F6-C3DAFFA27F6D}" dt="2023-02-20T08:00:15.179" v="13804" actId="207"/>
        <pc:sldMkLst>
          <pc:docMk/>
          <pc:sldMk cId="2847233214" sldId="1686"/>
        </pc:sldMkLst>
      </pc:sldChg>
      <pc:sldChg chg="modSp new mod">
        <pc:chgData name="Bert Dingemans" userId="8e69b98cb10617d5" providerId="LiveId" clId="{E76FA412-07EE-47D1-85F6-C3DAFFA27F6D}" dt="2023-02-13T08:27:20.421" v="1460" actId="20577"/>
        <pc:sldMkLst>
          <pc:docMk/>
          <pc:sldMk cId="2287143167" sldId="1687"/>
        </pc:sldMkLst>
      </pc:sldChg>
      <pc:sldChg chg="addSp modSp add mod modAnim">
        <pc:chgData name="Bert Dingemans" userId="8e69b98cb10617d5" providerId="LiveId" clId="{E76FA412-07EE-47D1-85F6-C3DAFFA27F6D}" dt="2023-02-13T08:42:44.304" v="2061" actId="27636"/>
        <pc:sldMkLst>
          <pc:docMk/>
          <pc:sldMk cId="780365981" sldId="1688"/>
        </pc:sldMkLst>
      </pc:sldChg>
      <pc:sldChg chg="modSp new mod modNotesTx">
        <pc:chgData name="Bert Dingemans" userId="8e69b98cb10617d5" providerId="LiveId" clId="{E76FA412-07EE-47D1-85F6-C3DAFFA27F6D}" dt="2023-02-13T08:29:36.894" v="1588" actId="20577"/>
        <pc:sldMkLst>
          <pc:docMk/>
          <pc:sldMk cId="780659050" sldId="1689"/>
        </pc:sldMkLst>
      </pc:sldChg>
      <pc:sldChg chg="addSp modSp add mod">
        <pc:chgData name="Bert Dingemans" userId="8e69b98cb10617d5" providerId="LiveId" clId="{E76FA412-07EE-47D1-85F6-C3DAFFA27F6D}" dt="2023-02-13T09:28:34.148" v="3067" actId="20577"/>
        <pc:sldMkLst>
          <pc:docMk/>
          <pc:sldMk cId="2256201335" sldId="1690"/>
        </pc:sldMkLst>
      </pc:sldChg>
      <pc:sldChg chg="modSp new mod">
        <pc:chgData name="Bert Dingemans" userId="8e69b98cb10617d5" providerId="LiveId" clId="{E76FA412-07EE-47D1-85F6-C3DAFFA27F6D}" dt="2023-02-13T09:41:36.569" v="3628" actId="20577"/>
        <pc:sldMkLst>
          <pc:docMk/>
          <pc:sldMk cId="114301871" sldId="1691"/>
        </pc:sldMkLst>
      </pc:sldChg>
      <pc:sldChg chg="addSp delSp modSp new mod chgLayout">
        <pc:chgData name="Bert Dingemans" userId="8e69b98cb10617d5" providerId="LiveId" clId="{E76FA412-07EE-47D1-85F6-C3DAFFA27F6D}" dt="2023-02-13T09:50:48.830" v="4017" actId="1076"/>
        <pc:sldMkLst>
          <pc:docMk/>
          <pc:sldMk cId="1412553067" sldId="1692"/>
        </pc:sldMkLst>
      </pc:sldChg>
      <pc:sldChg chg="addSp modSp new mod">
        <pc:chgData name="Bert Dingemans" userId="8e69b98cb10617d5" providerId="LiveId" clId="{E76FA412-07EE-47D1-85F6-C3DAFFA27F6D}" dt="2023-02-13T09:58:35.964" v="4350" actId="1076"/>
        <pc:sldMkLst>
          <pc:docMk/>
          <pc:sldMk cId="4211212149" sldId="1693"/>
        </pc:sldMkLst>
      </pc:sldChg>
      <pc:sldChg chg="addSp delSp modSp new mod">
        <pc:chgData name="Bert Dingemans" userId="8e69b98cb10617d5" providerId="LiveId" clId="{E76FA412-07EE-47D1-85F6-C3DAFFA27F6D}" dt="2023-02-13T10:06:35.407" v="4393" actId="1076"/>
        <pc:sldMkLst>
          <pc:docMk/>
          <pc:sldMk cId="2063851319" sldId="1694"/>
        </pc:sldMkLst>
      </pc:sldChg>
      <pc:sldChg chg="delSp modSp add mod">
        <pc:chgData name="Bert Dingemans" userId="8e69b98cb10617d5" providerId="LiveId" clId="{E76FA412-07EE-47D1-85F6-C3DAFFA27F6D}" dt="2023-02-13T10:08:23.354" v="4622" actId="20577"/>
        <pc:sldMkLst>
          <pc:docMk/>
          <pc:sldMk cId="233065606" sldId="1695"/>
        </pc:sldMkLst>
      </pc:sldChg>
      <pc:sldChg chg="addSp delSp modSp new mod">
        <pc:chgData name="Bert Dingemans" userId="8e69b98cb10617d5" providerId="LiveId" clId="{E76FA412-07EE-47D1-85F6-C3DAFFA27F6D}" dt="2023-02-13T10:11:00.769" v="4649" actId="1076"/>
        <pc:sldMkLst>
          <pc:docMk/>
          <pc:sldMk cId="4180233343" sldId="1696"/>
        </pc:sldMkLst>
      </pc:sldChg>
      <pc:sldChg chg="modSp new del mod">
        <pc:chgData name="Bert Dingemans" userId="8e69b98cb10617d5" providerId="LiveId" clId="{E76FA412-07EE-47D1-85F6-C3DAFFA27F6D}" dt="2023-02-13T10:29:41.062" v="5236" actId="47"/>
        <pc:sldMkLst>
          <pc:docMk/>
          <pc:sldMk cId="2544198502" sldId="1697"/>
        </pc:sldMkLst>
      </pc:sldChg>
      <pc:sldChg chg="addSp modSp add mod">
        <pc:chgData name="Bert Dingemans" userId="8e69b98cb10617d5" providerId="LiveId" clId="{E76FA412-07EE-47D1-85F6-C3DAFFA27F6D}" dt="2023-02-13T10:29:26.786" v="5234" actId="1076"/>
        <pc:sldMkLst>
          <pc:docMk/>
          <pc:sldMk cId="519882175" sldId="1698"/>
        </pc:sldMkLst>
      </pc:sldChg>
      <pc:sldChg chg="addSp delSp modSp add mod">
        <pc:chgData name="Bert Dingemans" userId="8e69b98cb10617d5" providerId="LiveId" clId="{E76FA412-07EE-47D1-85F6-C3DAFFA27F6D}" dt="2023-02-13T10:33:09.997" v="5822" actId="20577"/>
        <pc:sldMkLst>
          <pc:docMk/>
          <pc:sldMk cId="253583727" sldId="1699"/>
        </pc:sldMkLst>
      </pc:sldChg>
      <pc:sldChg chg="add del">
        <pc:chgData name="Bert Dingemans" userId="8e69b98cb10617d5" providerId="LiveId" clId="{E76FA412-07EE-47D1-85F6-C3DAFFA27F6D}" dt="2023-02-13T10:29:35.538" v="5235" actId="47"/>
        <pc:sldMkLst>
          <pc:docMk/>
          <pc:sldMk cId="4131220640" sldId="1700"/>
        </pc:sldMkLst>
      </pc:sldChg>
      <pc:sldChg chg="modSp new mod ord">
        <pc:chgData name="Bert Dingemans" userId="8e69b98cb10617d5" providerId="LiveId" clId="{E76FA412-07EE-47D1-85F6-C3DAFFA27F6D}" dt="2023-02-13T10:35:21.888" v="5970" actId="20577"/>
        <pc:sldMkLst>
          <pc:docMk/>
          <pc:sldMk cId="2943490361" sldId="1701"/>
        </pc:sldMkLst>
      </pc:sldChg>
      <pc:sldChg chg="modSp new mod">
        <pc:chgData name="Bert Dingemans" userId="8e69b98cb10617d5" providerId="LiveId" clId="{E76FA412-07EE-47D1-85F6-C3DAFFA27F6D}" dt="2023-02-13T12:09:04.949" v="6841" actId="20577"/>
        <pc:sldMkLst>
          <pc:docMk/>
          <pc:sldMk cId="90500678" sldId="1702"/>
        </pc:sldMkLst>
      </pc:sldChg>
      <pc:sldChg chg="modSp new del mod">
        <pc:chgData name="Bert Dingemans" userId="8e69b98cb10617d5" providerId="LiveId" clId="{E76FA412-07EE-47D1-85F6-C3DAFFA27F6D}" dt="2023-02-13T12:01:48.125" v="6040" actId="47"/>
        <pc:sldMkLst>
          <pc:docMk/>
          <pc:sldMk cId="2295369616" sldId="1702"/>
        </pc:sldMkLst>
      </pc:sldChg>
      <pc:sldChg chg="delSp modSp add mod delAnim">
        <pc:chgData name="Bert Dingemans" userId="8e69b98cb10617d5" providerId="LiveId" clId="{E76FA412-07EE-47D1-85F6-C3DAFFA27F6D}" dt="2023-02-13T12:07:20.605" v="6629" actId="478"/>
        <pc:sldMkLst>
          <pc:docMk/>
          <pc:sldMk cId="3868047118" sldId="1703"/>
        </pc:sldMkLst>
      </pc:sldChg>
      <pc:sldChg chg="add ord">
        <pc:chgData name="Bert Dingemans" userId="8e69b98cb10617d5" providerId="LiveId" clId="{E76FA412-07EE-47D1-85F6-C3DAFFA27F6D}" dt="2023-02-13T12:13:09.376" v="6927"/>
        <pc:sldMkLst>
          <pc:docMk/>
          <pc:sldMk cId="3987376608" sldId="1704"/>
        </pc:sldMkLst>
      </pc:sldChg>
      <pc:sldChg chg="addSp delSp modSp new mod modClrScheme chgLayout">
        <pc:chgData name="Bert Dingemans" userId="8e69b98cb10617d5" providerId="LiveId" clId="{E76FA412-07EE-47D1-85F6-C3DAFFA27F6D}" dt="2023-02-13T12:12:09.838" v="6924" actId="1076"/>
        <pc:sldMkLst>
          <pc:docMk/>
          <pc:sldMk cId="1452279082" sldId="1705"/>
        </pc:sldMkLst>
      </pc:sldChg>
      <pc:sldChg chg="modSp add mod">
        <pc:chgData name="Bert Dingemans" userId="8e69b98cb10617d5" providerId="LiveId" clId="{E76FA412-07EE-47D1-85F6-C3DAFFA27F6D}" dt="2023-02-13T12:17:05.485" v="7603" actId="113"/>
        <pc:sldMkLst>
          <pc:docMk/>
          <pc:sldMk cId="2843343699" sldId="1706"/>
        </pc:sldMkLst>
      </pc:sldChg>
      <pc:sldChg chg="addSp modSp new mod modClrScheme modAnim chgLayout modNotesTx">
        <pc:chgData name="Bert Dingemans" userId="8e69b98cb10617d5" providerId="LiveId" clId="{E76FA412-07EE-47D1-85F6-C3DAFFA27F6D}" dt="2023-02-13T12:29:09.562" v="8107"/>
        <pc:sldMkLst>
          <pc:docMk/>
          <pc:sldMk cId="4048830642" sldId="1707"/>
        </pc:sldMkLst>
      </pc:sldChg>
      <pc:sldChg chg="modSp add mod">
        <pc:chgData name="Bert Dingemans" userId="8e69b98cb10617d5" providerId="LiveId" clId="{E76FA412-07EE-47D1-85F6-C3DAFFA27F6D}" dt="2023-02-13T12:32:29.898" v="8140" actId="207"/>
        <pc:sldMkLst>
          <pc:docMk/>
          <pc:sldMk cId="566624828" sldId="1708"/>
        </pc:sldMkLst>
      </pc:sldChg>
      <pc:sldChg chg="addSp modSp add mod">
        <pc:chgData name="Bert Dingemans" userId="8e69b98cb10617d5" providerId="LiveId" clId="{E76FA412-07EE-47D1-85F6-C3DAFFA27F6D}" dt="2023-02-13T12:39:40.957" v="8307" actId="20577"/>
        <pc:sldMkLst>
          <pc:docMk/>
          <pc:sldMk cId="3582371451" sldId="1709"/>
        </pc:sldMkLst>
      </pc:sldChg>
      <pc:sldChg chg="modSp add del mod">
        <pc:chgData name="Bert Dingemans" userId="8e69b98cb10617d5" providerId="LiveId" clId="{E76FA412-07EE-47D1-85F6-C3DAFFA27F6D}" dt="2023-02-13T12:37:32.737" v="8281" actId="47"/>
        <pc:sldMkLst>
          <pc:docMk/>
          <pc:sldMk cId="760609226" sldId="1710"/>
        </pc:sldMkLst>
      </pc:sldChg>
      <pc:sldChg chg="modSp add del mod">
        <pc:chgData name="Bert Dingemans" userId="8e69b98cb10617d5" providerId="LiveId" clId="{E76FA412-07EE-47D1-85F6-C3DAFFA27F6D}" dt="2023-02-13T12:38:34.642" v="8295" actId="47"/>
        <pc:sldMkLst>
          <pc:docMk/>
          <pc:sldMk cId="2053928925" sldId="1711"/>
        </pc:sldMkLst>
      </pc:sldChg>
      <pc:sldChg chg="add del">
        <pc:chgData name="Bert Dingemans" userId="8e69b98cb10617d5" providerId="LiveId" clId="{E76FA412-07EE-47D1-85F6-C3DAFFA27F6D}" dt="2023-02-13T12:39:54.036" v="8308" actId="47"/>
        <pc:sldMkLst>
          <pc:docMk/>
          <pc:sldMk cId="161959726" sldId="1712"/>
        </pc:sldMkLst>
      </pc:sldChg>
      <pc:sldChg chg="add">
        <pc:chgData name="Bert Dingemans" userId="8e69b98cb10617d5" providerId="LiveId" clId="{E76FA412-07EE-47D1-85F6-C3DAFFA27F6D}" dt="2023-02-13T12:35:57.800" v="8244"/>
        <pc:sldMkLst>
          <pc:docMk/>
          <pc:sldMk cId="2955841548" sldId="1713"/>
        </pc:sldMkLst>
      </pc:sldChg>
      <pc:sldChg chg="add">
        <pc:chgData name="Bert Dingemans" userId="8e69b98cb10617d5" providerId="LiveId" clId="{E76FA412-07EE-47D1-85F6-C3DAFFA27F6D}" dt="2023-02-13T12:35:57.800" v="8244"/>
        <pc:sldMkLst>
          <pc:docMk/>
          <pc:sldMk cId="3632639137" sldId="1714"/>
        </pc:sldMkLst>
      </pc:sldChg>
      <pc:sldChg chg="add">
        <pc:chgData name="Bert Dingemans" userId="8e69b98cb10617d5" providerId="LiveId" clId="{E76FA412-07EE-47D1-85F6-C3DAFFA27F6D}" dt="2023-02-13T12:35:57.800" v="8244"/>
        <pc:sldMkLst>
          <pc:docMk/>
          <pc:sldMk cId="2612314741" sldId="1715"/>
        </pc:sldMkLst>
      </pc:sldChg>
      <pc:sldChg chg="add del">
        <pc:chgData name="Bert Dingemans" userId="8e69b98cb10617d5" providerId="LiveId" clId="{E76FA412-07EE-47D1-85F6-C3DAFFA27F6D}" dt="2023-02-13T12:37:28.661" v="8280" actId="47"/>
        <pc:sldMkLst>
          <pc:docMk/>
          <pc:sldMk cId="529274937" sldId="1716"/>
        </pc:sldMkLst>
      </pc:sldChg>
      <pc:sldChg chg="delSp modSp mod modClrScheme chgLayout">
        <pc:chgData name="Bert Dingemans" userId="8e69b98cb10617d5" providerId="LiveId" clId="{E76FA412-07EE-47D1-85F6-C3DAFFA27F6D}" dt="2023-02-14T08:31:55.640" v="9096" actId="20577"/>
        <pc:sldMkLst>
          <pc:docMk/>
          <pc:sldMk cId="3664605333" sldId="1720"/>
        </pc:sldMkLst>
      </pc:sldChg>
      <pc:sldChg chg="del">
        <pc:chgData name="Bert Dingemans" userId="8e69b98cb10617d5" providerId="LiveId" clId="{E76FA412-07EE-47D1-85F6-C3DAFFA27F6D}" dt="2023-02-14T15:48:40.834" v="9705" actId="47"/>
        <pc:sldMkLst>
          <pc:docMk/>
          <pc:sldMk cId="3555025115" sldId="1725"/>
        </pc:sldMkLst>
      </pc:sldChg>
      <pc:sldChg chg="modSp mod">
        <pc:chgData name="Bert Dingemans" userId="8e69b98cb10617d5" providerId="LiveId" clId="{E76FA412-07EE-47D1-85F6-C3DAFFA27F6D}" dt="2023-02-15T10:29:21.075" v="11039" actId="6549"/>
        <pc:sldMkLst>
          <pc:docMk/>
          <pc:sldMk cId="2169010373" sldId="1732"/>
        </pc:sldMkLst>
      </pc:sldChg>
      <pc:sldChg chg="addSp delSp mod">
        <pc:chgData name="Bert Dingemans" userId="8e69b98cb10617d5" providerId="LiveId" clId="{E76FA412-07EE-47D1-85F6-C3DAFFA27F6D}" dt="2023-02-15T10:32:38.846" v="11213" actId="22"/>
        <pc:sldMkLst>
          <pc:docMk/>
          <pc:sldMk cId="2339880265" sldId="1733"/>
        </pc:sldMkLst>
      </pc:sldChg>
      <pc:sldChg chg="modSp mod">
        <pc:chgData name="Bert Dingemans" userId="8e69b98cb10617d5" providerId="LiveId" clId="{E76FA412-07EE-47D1-85F6-C3DAFFA27F6D}" dt="2023-02-14T07:45:34.715" v="8312" actId="27636"/>
        <pc:sldMkLst>
          <pc:docMk/>
          <pc:sldMk cId="3014598571" sldId="1735"/>
        </pc:sldMkLst>
      </pc:sldChg>
      <pc:sldChg chg="modSp mod">
        <pc:chgData name="Bert Dingemans" userId="8e69b98cb10617d5" providerId="LiveId" clId="{E76FA412-07EE-47D1-85F6-C3DAFFA27F6D}" dt="2023-02-15T10:30:47.066" v="11211" actId="20577"/>
        <pc:sldMkLst>
          <pc:docMk/>
          <pc:sldMk cId="973422006" sldId="1736"/>
        </pc:sldMkLst>
      </pc:sldChg>
      <pc:sldChg chg="modSp mod modNotesTx">
        <pc:chgData name="Bert Dingemans" userId="8e69b98cb10617d5" providerId="LiveId" clId="{E76FA412-07EE-47D1-85F6-C3DAFFA27F6D}" dt="2023-02-14T08:13:44.519" v="8975" actId="20577"/>
        <pc:sldMkLst>
          <pc:docMk/>
          <pc:sldMk cId="2513710622" sldId="1737"/>
        </pc:sldMkLst>
      </pc:sldChg>
      <pc:sldChg chg="modSp mod modNotesTx">
        <pc:chgData name="Bert Dingemans" userId="8e69b98cb10617d5" providerId="LiveId" clId="{E76FA412-07EE-47D1-85F6-C3DAFFA27F6D}" dt="2023-02-14T08:38:13.508" v="9349"/>
        <pc:sldMkLst>
          <pc:docMk/>
          <pc:sldMk cId="2971609628" sldId="1738"/>
        </pc:sldMkLst>
      </pc:sldChg>
      <pc:sldChg chg="addSp modSp mod">
        <pc:chgData name="Bert Dingemans" userId="8e69b98cb10617d5" providerId="LiveId" clId="{E76FA412-07EE-47D1-85F6-C3DAFFA27F6D}" dt="2023-02-14T07:57:04.512" v="8317" actId="1076"/>
        <pc:sldMkLst>
          <pc:docMk/>
          <pc:sldMk cId="577042775" sldId="1740"/>
        </pc:sldMkLst>
      </pc:sldChg>
      <pc:sldChg chg="addSp modSp mod">
        <pc:chgData name="Bert Dingemans" userId="8e69b98cb10617d5" providerId="LiveId" clId="{E76FA412-07EE-47D1-85F6-C3DAFFA27F6D}" dt="2023-02-14T08:04:26.796" v="8569" actId="6549"/>
        <pc:sldMkLst>
          <pc:docMk/>
          <pc:sldMk cId="200919064" sldId="1741"/>
        </pc:sldMkLst>
      </pc:sldChg>
      <pc:sldChg chg="addSp modSp mod modAnim">
        <pc:chgData name="Bert Dingemans" userId="8e69b98cb10617d5" providerId="LiveId" clId="{E76FA412-07EE-47D1-85F6-C3DAFFA27F6D}" dt="2023-02-14T08:34:13.588" v="9116" actId="12"/>
        <pc:sldMkLst>
          <pc:docMk/>
          <pc:sldMk cId="3762004851" sldId="1742"/>
        </pc:sldMkLst>
      </pc:sldChg>
      <pc:sldChg chg="del">
        <pc:chgData name="Bert Dingemans" userId="8e69b98cb10617d5" providerId="LiveId" clId="{E76FA412-07EE-47D1-85F6-C3DAFFA27F6D}" dt="2023-02-14T15:48:15.307" v="9701" actId="47"/>
        <pc:sldMkLst>
          <pc:docMk/>
          <pc:sldMk cId="1511980025" sldId="1743"/>
        </pc:sldMkLst>
      </pc:sldChg>
      <pc:sldChg chg="del">
        <pc:chgData name="Bert Dingemans" userId="8e69b98cb10617d5" providerId="LiveId" clId="{E76FA412-07EE-47D1-85F6-C3DAFFA27F6D}" dt="2023-02-14T15:48:17.578" v="9702" actId="47"/>
        <pc:sldMkLst>
          <pc:docMk/>
          <pc:sldMk cId="4195337150" sldId="1744"/>
        </pc:sldMkLst>
      </pc:sldChg>
      <pc:sldChg chg="del">
        <pc:chgData name="Bert Dingemans" userId="8e69b98cb10617d5" providerId="LiveId" clId="{E76FA412-07EE-47D1-85F6-C3DAFFA27F6D}" dt="2023-02-15T10:04:09.280" v="9799" actId="47"/>
        <pc:sldMkLst>
          <pc:docMk/>
          <pc:sldMk cId="1686782794" sldId="1745"/>
        </pc:sldMkLst>
      </pc:sldChg>
      <pc:sldChg chg="del">
        <pc:chgData name="Bert Dingemans" userId="8e69b98cb10617d5" providerId="LiveId" clId="{E76FA412-07EE-47D1-85F6-C3DAFFA27F6D}" dt="2023-02-15T10:04:57.438" v="9800" actId="47"/>
        <pc:sldMkLst>
          <pc:docMk/>
          <pc:sldMk cId="149013040" sldId="1746"/>
        </pc:sldMkLst>
      </pc:sldChg>
      <pc:sldChg chg="del">
        <pc:chgData name="Bert Dingemans" userId="8e69b98cb10617d5" providerId="LiveId" clId="{E76FA412-07EE-47D1-85F6-C3DAFFA27F6D}" dt="2023-02-15T10:05:07.744" v="9802" actId="47"/>
        <pc:sldMkLst>
          <pc:docMk/>
          <pc:sldMk cId="268783728" sldId="1747"/>
        </pc:sldMkLst>
      </pc:sldChg>
      <pc:sldChg chg="modSp mod">
        <pc:chgData name="Bert Dingemans" userId="8e69b98cb10617d5" providerId="LiveId" clId="{E76FA412-07EE-47D1-85F6-C3DAFFA27F6D}" dt="2023-02-15T10:22:31.155" v="10758" actId="20577"/>
        <pc:sldMkLst>
          <pc:docMk/>
          <pc:sldMk cId="1127176069" sldId="1748"/>
        </pc:sldMkLst>
      </pc:sldChg>
      <pc:sldChg chg="addSp modSp mod ord">
        <pc:chgData name="Bert Dingemans" userId="8e69b98cb10617d5" providerId="LiveId" clId="{E76FA412-07EE-47D1-85F6-C3DAFFA27F6D}" dt="2023-02-15T10:52:04.584" v="11446" actId="27636"/>
        <pc:sldMkLst>
          <pc:docMk/>
          <pc:sldMk cId="203879168" sldId="1749"/>
        </pc:sldMkLst>
      </pc:sldChg>
      <pc:sldChg chg="modSp mod">
        <pc:chgData name="Bert Dingemans" userId="8e69b98cb10617d5" providerId="LiveId" clId="{E76FA412-07EE-47D1-85F6-C3DAFFA27F6D}" dt="2023-02-15T10:28:20.237" v="11038" actId="20577"/>
        <pc:sldMkLst>
          <pc:docMk/>
          <pc:sldMk cId="62117952" sldId="1750"/>
        </pc:sldMkLst>
      </pc:sldChg>
      <pc:sldChg chg="addSp delSp modSp add mod ord">
        <pc:chgData name="Bert Dingemans" userId="8e69b98cb10617d5" providerId="LiveId" clId="{E76FA412-07EE-47D1-85F6-C3DAFFA27F6D}" dt="2023-02-14T15:48:26.415" v="9704"/>
        <pc:sldMkLst>
          <pc:docMk/>
          <pc:sldMk cId="257466143" sldId="1751"/>
        </pc:sldMkLst>
      </pc:sldChg>
      <pc:sldChg chg="modSp add mod ord modNotesTx">
        <pc:chgData name="Bert Dingemans" userId="8e69b98cb10617d5" providerId="LiveId" clId="{E76FA412-07EE-47D1-85F6-C3DAFFA27F6D}" dt="2023-02-15T10:14:38.510" v="10115" actId="20577"/>
        <pc:sldMkLst>
          <pc:docMk/>
          <pc:sldMk cId="4160206740" sldId="1752"/>
        </pc:sldMkLst>
      </pc:sldChg>
      <pc:sldChg chg="modSp add mod">
        <pc:chgData name="Bert Dingemans" userId="8e69b98cb10617d5" providerId="LiveId" clId="{E76FA412-07EE-47D1-85F6-C3DAFFA27F6D}" dt="2023-02-14T15:49:05.772" v="9723" actId="6549"/>
        <pc:sldMkLst>
          <pc:docMk/>
          <pc:sldMk cId="1195831273" sldId="1753"/>
        </pc:sldMkLst>
      </pc:sldChg>
      <pc:sldChg chg="modSp add mod">
        <pc:chgData name="Bert Dingemans" userId="8e69b98cb10617d5" providerId="LiveId" clId="{E76FA412-07EE-47D1-85F6-C3DAFFA27F6D}" dt="2023-02-15T10:03:51.155" v="9798" actId="27636"/>
        <pc:sldMkLst>
          <pc:docMk/>
          <pc:sldMk cId="2259673423" sldId="1754"/>
        </pc:sldMkLst>
      </pc:sldChg>
      <pc:sldChg chg="addSp delSp modSp add mod delAnim">
        <pc:chgData name="Bert Dingemans" userId="8e69b98cb10617d5" providerId="LiveId" clId="{E76FA412-07EE-47D1-85F6-C3DAFFA27F6D}" dt="2023-02-15T11:00:47.633" v="11503" actId="478"/>
        <pc:sldMkLst>
          <pc:docMk/>
          <pc:sldMk cId="1051438294" sldId="1755"/>
        </pc:sldMkLst>
      </pc:sldChg>
      <pc:sldChg chg="addSp delSp modSp add mod">
        <pc:chgData name="Bert Dingemans" userId="8e69b98cb10617d5" providerId="LiveId" clId="{E76FA412-07EE-47D1-85F6-C3DAFFA27F6D}" dt="2023-02-15T11:00:28.579" v="11502" actId="12"/>
        <pc:sldMkLst>
          <pc:docMk/>
          <pc:sldMk cId="2937011880" sldId="1756"/>
        </pc:sldMkLst>
      </pc:sldChg>
      <pc:sldChg chg="modSp add mod">
        <pc:chgData name="Bert Dingemans" userId="8e69b98cb10617d5" providerId="LiveId" clId="{E76FA412-07EE-47D1-85F6-C3DAFFA27F6D}" dt="2023-02-15T11:02:03.231" v="11546" actId="1076"/>
        <pc:sldMkLst>
          <pc:docMk/>
          <pc:sldMk cId="1219217845" sldId="1757"/>
        </pc:sldMkLst>
      </pc:sldChg>
      <pc:sldChg chg="modSp add mod">
        <pc:chgData name="Bert Dingemans" userId="8e69b98cb10617d5" providerId="LiveId" clId="{E76FA412-07EE-47D1-85F6-C3DAFFA27F6D}" dt="2023-02-15T11:02:46.654" v="11553" actId="1076"/>
        <pc:sldMkLst>
          <pc:docMk/>
          <pc:sldMk cId="2061806015" sldId="1758"/>
        </pc:sldMkLst>
      </pc:sldChg>
      <pc:sldChg chg="modSp add mod">
        <pc:chgData name="Bert Dingemans" userId="8e69b98cb10617d5" providerId="LiveId" clId="{E76FA412-07EE-47D1-85F6-C3DAFFA27F6D}" dt="2023-02-15T11:15:10.349" v="12126" actId="14100"/>
        <pc:sldMkLst>
          <pc:docMk/>
          <pc:sldMk cId="528003174" sldId="1759"/>
        </pc:sldMkLst>
      </pc:sldChg>
      <pc:sldChg chg="addSp modSp new mod">
        <pc:chgData name="Bert Dingemans" userId="8e69b98cb10617d5" providerId="LiveId" clId="{E76FA412-07EE-47D1-85F6-C3DAFFA27F6D}" dt="2023-02-19T10:33:30.710" v="13282" actId="6549"/>
        <pc:sldMkLst>
          <pc:docMk/>
          <pc:sldMk cId="1577597026" sldId="1761"/>
        </pc:sldMkLst>
      </pc:sldChg>
      <pc:sldChg chg="modSp new mod">
        <pc:chgData name="Bert Dingemans" userId="8e69b98cb10617d5" providerId="LiveId" clId="{E76FA412-07EE-47D1-85F6-C3DAFFA27F6D}" dt="2023-02-19T10:33:07.332" v="13256" actId="20577"/>
        <pc:sldMkLst>
          <pc:docMk/>
          <pc:sldMk cId="1699973375" sldId="1762"/>
        </pc:sldMkLst>
      </pc:sldChg>
      <pc:sldChg chg="addSp modSp add mod modNotesTx">
        <pc:chgData name="Bert Dingemans" userId="8e69b98cb10617d5" providerId="LiveId" clId="{E76FA412-07EE-47D1-85F6-C3DAFFA27F6D}" dt="2023-02-19T10:36:42.843" v="13802" actId="20577"/>
        <pc:sldMkLst>
          <pc:docMk/>
          <pc:sldMk cId="1994327161" sldId="1763"/>
        </pc:sldMkLst>
      </pc:sldChg>
      <pc:sldChg chg="add">
        <pc:chgData name="Bert Dingemans" userId="8e69b98cb10617d5" providerId="LiveId" clId="{E76FA412-07EE-47D1-85F6-C3DAFFA27F6D}" dt="2023-02-20T08:01:45.205" v="13805"/>
        <pc:sldMkLst>
          <pc:docMk/>
          <pc:sldMk cId="627098739" sldId="1764"/>
        </pc:sldMkLst>
      </pc:sldChg>
      <pc:sldChg chg="add">
        <pc:chgData name="Bert Dingemans" userId="8e69b98cb10617d5" providerId="LiveId" clId="{E76FA412-07EE-47D1-85F6-C3DAFFA27F6D}" dt="2023-02-20T08:01:45.205" v="13805"/>
        <pc:sldMkLst>
          <pc:docMk/>
          <pc:sldMk cId="1631595751" sldId="1765"/>
        </pc:sldMkLst>
      </pc:sldChg>
      <pc:sldChg chg="add">
        <pc:chgData name="Bert Dingemans" userId="8e69b98cb10617d5" providerId="LiveId" clId="{E76FA412-07EE-47D1-85F6-C3DAFFA27F6D}" dt="2023-02-20T08:01:45.205" v="13805"/>
        <pc:sldMkLst>
          <pc:docMk/>
          <pc:sldMk cId="3870974380" sldId="1766"/>
        </pc:sldMkLst>
      </pc:sldChg>
      <pc:sldChg chg="addSp delSp modSp new mod modClrScheme chgLayout">
        <pc:chgData name="Bert Dingemans" userId="8e69b98cb10617d5" providerId="LiveId" clId="{E76FA412-07EE-47D1-85F6-C3DAFFA27F6D}" dt="2023-02-20T08:02:16.368" v="13820" actId="122"/>
        <pc:sldMkLst>
          <pc:docMk/>
          <pc:sldMk cId="2842178687" sldId="1767"/>
        </pc:sldMkLst>
      </pc:sldChg>
      <pc:sldChg chg="modSp new mod">
        <pc:chgData name="Bert Dingemans" userId="8e69b98cb10617d5" providerId="LiveId" clId="{E76FA412-07EE-47D1-85F6-C3DAFFA27F6D}" dt="2023-02-20T08:10:50.826" v="14585" actId="20577"/>
        <pc:sldMkLst>
          <pc:docMk/>
          <pc:sldMk cId="2915462900" sldId="1768"/>
        </pc:sldMkLst>
      </pc:sldChg>
      <pc:sldChg chg="addSp delSp modSp new mod">
        <pc:chgData name="Bert Dingemans" userId="8e69b98cb10617d5" providerId="LiveId" clId="{E76FA412-07EE-47D1-85F6-C3DAFFA27F6D}" dt="2023-02-20T08:12:42.992" v="14606" actId="1076"/>
        <pc:sldMkLst>
          <pc:docMk/>
          <pc:sldMk cId="1866537104" sldId="1769"/>
        </pc:sldMkLst>
      </pc:sldChg>
      <pc:sldChg chg="addSp delSp modSp add mod modClrScheme modAnim chgLayout">
        <pc:chgData name="Bert Dingemans" userId="8e69b98cb10617d5" providerId="LiveId" clId="{E76FA412-07EE-47D1-85F6-C3DAFFA27F6D}" dt="2023-02-20T08:17:32.780" v="15169" actId="6549"/>
        <pc:sldMkLst>
          <pc:docMk/>
          <pc:sldMk cId="1855843586" sldId="1770"/>
        </pc:sldMkLst>
      </pc:sldChg>
      <pc:sldChg chg="modSp add mod">
        <pc:chgData name="Bert Dingemans" userId="8e69b98cb10617d5" providerId="LiveId" clId="{E76FA412-07EE-47D1-85F6-C3DAFFA27F6D}" dt="2023-02-20T08:19:55.273" v="15453" actId="6549"/>
        <pc:sldMkLst>
          <pc:docMk/>
          <pc:sldMk cId="698736717" sldId="1771"/>
        </pc:sldMkLst>
      </pc:sldChg>
    </pc:docChg>
  </pc:docChgLst>
  <pc:docChgLst>
    <pc:chgData name="Bert Dingemans" userId="8e69b98cb10617d5" providerId="LiveId" clId="{FA7201D5-347F-4082-8630-B873B26A12EA}"/>
    <pc:docChg chg="custSel addSld delSld modSld sldOrd">
      <pc:chgData name="Bert Dingemans" userId="8e69b98cb10617d5" providerId="LiveId" clId="{FA7201D5-347F-4082-8630-B873B26A12EA}" dt="2024-11-03T15:05:58.188" v="509" actId="27636"/>
      <pc:docMkLst>
        <pc:docMk/>
      </pc:docMkLst>
      <pc:sldChg chg="modSp mod ord">
        <pc:chgData name="Bert Dingemans" userId="8e69b98cb10617d5" providerId="LiveId" clId="{FA7201D5-347F-4082-8630-B873B26A12EA}" dt="2024-11-03T14:57:27.491" v="415" actId="207"/>
        <pc:sldMkLst>
          <pc:docMk/>
          <pc:sldMk cId="233065606" sldId="1695"/>
        </pc:sldMkLst>
      </pc:sldChg>
      <pc:sldChg chg="modSp mod">
        <pc:chgData name="Bert Dingemans" userId="8e69b98cb10617d5" providerId="LiveId" clId="{FA7201D5-347F-4082-8630-B873B26A12EA}" dt="2024-11-03T14:50:37.665" v="15" actId="207"/>
        <pc:sldMkLst>
          <pc:docMk/>
          <pc:sldMk cId="2843343699" sldId="1706"/>
        </pc:sldMkLst>
      </pc:sldChg>
      <pc:sldChg chg="ord">
        <pc:chgData name="Bert Dingemans" userId="8e69b98cb10617d5" providerId="LiveId" clId="{FA7201D5-347F-4082-8630-B873B26A12EA}" dt="2024-11-03T14:57:35.193" v="417"/>
        <pc:sldMkLst>
          <pc:docMk/>
          <pc:sldMk cId="4048830642" sldId="1707"/>
        </pc:sldMkLst>
      </pc:sldChg>
      <pc:sldChg chg="modSp mod">
        <pc:chgData name="Bert Dingemans" userId="8e69b98cb10617d5" providerId="LiveId" clId="{FA7201D5-347F-4082-8630-B873B26A12EA}" dt="2024-11-03T14:58:46.175" v="418" actId="207"/>
        <pc:sldMkLst>
          <pc:docMk/>
          <pc:sldMk cId="396919251" sldId="1730"/>
        </pc:sldMkLst>
      </pc:sldChg>
      <pc:sldChg chg="modSp mod">
        <pc:chgData name="Bert Dingemans" userId="8e69b98cb10617d5" providerId="LiveId" clId="{FA7201D5-347F-4082-8630-B873B26A12EA}" dt="2024-11-03T15:05:11.907" v="490" actId="20577"/>
        <pc:sldMkLst>
          <pc:docMk/>
          <pc:sldMk cId="3075235793" sldId="1736"/>
        </pc:sldMkLst>
      </pc:sldChg>
      <pc:sldChg chg="modSp mod">
        <pc:chgData name="Bert Dingemans" userId="8e69b98cb10617d5" providerId="LiveId" clId="{FA7201D5-347F-4082-8630-B873B26A12EA}" dt="2024-11-03T15:02:52.198" v="421" actId="207"/>
        <pc:sldMkLst>
          <pc:docMk/>
          <pc:sldMk cId="1354389516" sldId="1779"/>
        </pc:sldMkLst>
      </pc:sldChg>
      <pc:sldChg chg="modSp mod">
        <pc:chgData name="Bert Dingemans" userId="8e69b98cb10617d5" providerId="LiveId" clId="{FA7201D5-347F-4082-8630-B873B26A12EA}" dt="2024-11-03T15:03:25.135" v="422" actId="207"/>
        <pc:sldMkLst>
          <pc:docMk/>
          <pc:sldMk cId="1510081020" sldId="1789"/>
        </pc:sldMkLst>
      </pc:sldChg>
      <pc:sldChg chg="modSp mod">
        <pc:chgData name="Bert Dingemans" userId="8e69b98cb10617d5" providerId="LiveId" clId="{FA7201D5-347F-4082-8630-B873B26A12EA}" dt="2024-11-03T15:05:58.188" v="509" actId="27636"/>
        <pc:sldMkLst>
          <pc:docMk/>
          <pc:sldMk cId="341568276" sldId="1804"/>
        </pc:sldMkLst>
      </pc:sldChg>
      <pc:sldChg chg="modSp mod">
        <pc:chgData name="Bert Dingemans" userId="8e69b98cb10617d5" providerId="LiveId" clId="{FA7201D5-347F-4082-8630-B873B26A12EA}" dt="2024-11-03T14:58:55.807" v="419" actId="207"/>
        <pc:sldMkLst>
          <pc:docMk/>
          <pc:sldMk cId="2802694311" sldId="1841"/>
        </pc:sldMkLst>
      </pc:sldChg>
      <pc:sldChg chg="del">
        <pc:chgData name="Bert Dingemans" userId="8e69b98cb10617d5" providerId="LiveId" clId="{FA7201D5-347F-4082-8630-B873B26A12EA}" dt="2024-11-03T15:03:57.860" v="423" actId="47"/>
        <pc:sldMkLst>
          <pc:docMk/>
          <pc:sldMk cId="901542872" sldId="1855"/>
        </pc:sldMkLst>
      </pc:sldChg>
      <pc:sldChg chg="modSp add mod">
        <pc:chgData name="Bert Dingemans" userId="8e69b98cb10617d5" providerId="LiveId" clId="{FA7201D5-347F-4082-8630-B873B26A12EA}" dt="2024-11-03T14:56:19.138" v="399" actId="6549"/>
        <pc:sldMkLst>
          <pc:docMk/>
          <pc:sldMk cId="3021753080" sldId="1857"/>
        </pc:sldMkLst>
      </pc:sldChg>
    </pc:docChg>
  </pc:docChgLst>
  <pc:docChgLst>
    <pc:chgData name="Bert Dingemans" userId="8e69b98cb10617d5" providerId="LiveId" clId="{AA40AFE1-BB8D-441B-9075-5C11BF07AE00}"/>
    <pc:docChg chg="undo custSel addSld delSld modSld">
      <pc:chgData name="Bert Dingemans" userId="8e69b98cb10617d5" providerId="LiveId" clId="{AA40AFE1-BB8D-441B-9075-5C11BF07AE00}" dt="2023-01-14T11:33:06.427" v="2914" actId="20577"/>
      <pc:docMkLst>
        <pc:docMk/>
      </pc:docMkLst>
      <pc:sldChg chg="delSp modSp mod">
        <pc:chgData name="Bert Dingemans" userId="8e69b98cb10617d5" providerId="LiveId" clId="{AA40AFE1-BB8D-441B-9075-5C11BF07AE00}" dt="2023-01-14T11:12:13.364" v="1547" actId="6549"/>
        <pc:sldMkLst>
          <pc:docMk/>
          <pc:sldMk cId="1464618863" sldId="256"/>
        </pc:sldMkLst>
      </pc:sldChg>
      <pc:sldChg chg="del">
        <pc:chgData name="Bert Dingemans" userId="8e69b98cb10617d5" providerId="LiveId" clId="{AA40AFE1-BB8D-441B-9075-5C11BF07AE00}" dt="2023-01-14T07:41:31.496" v="616" actId="47"/>
        <pc:sldMkLst>
          <pc:docMk/>
          <pc:sldMk cId="2529790651" sldId="286"/>
        </pc:sldMkLst>
      </pc:sldChg>
      <pc:sldChg chg="del">
        <pc:chgData name="Bert Dingemans" userId="8e69b98cb10617d5" providerId="LiveId" clId="{AA40AFE1-BB8D-441B-9075-5C11BF07AE00}" dt="2023-01-14T07:33:10.636" v="76" actId="47"/>
        <pc:sldMkLst>
          <pc:docMk/>
          <pc:sldMk cId="1830536904" sldId="448"/>
        </pc:sldMkLst>
      </pc:sldChg>
      <pc:sldChg chg="del">
        <pc:chgData name="Bert Dingemans" userId="8e69b98cb10617d5" providerId="LiveId" clId="{AA40AFE1-BB8D-441B-9075-5C11BF07AE00}" dt="2023-01-14T07:41:32.993" v="617" actId="47"/>
        <pc:sldMkLst>
          <pc:docMk/>
          <pc:sldMk cId="2582081691" sldId="481"/>
        </pc:sldMkLst>
      </pc:sldChg>
      <pc:sldChg chg="del">
        <pc:chgData name="Bert Dingemans" userId="8e69b98cb10617d5" providerId="LiveId" clId="{AA40AFE1-BB8D-441B-9075-5C11BF07AE00}" dt="2023-01-14T07:41:26.629" v="615" actId="47"/>
        <pc:sldMkLst>
          <pc:docMk/>
          <pc:sldMk cId="1760768740" sldId="528"/>
        </pc:sldMkLst>
      </pc:sldChg>
      <pc:sldChg chg="modSp mod">
        <pc:chgData name="Bert Dingemans" userId="8e69b98cb10617d5" providerId="LiveId" clId="{AA40AFE1-BB8D-441B-9075-5C11BF07AE00}" dt="2023-01-14T07:32:28.771" v="73" actId="20577"/>
        <pc:sldMkLst>
          <pc:docMk/>
          <pc:sldMk cId="3754973901" sldId="645"/>
        </pc:sldMkLst>
      </pc:sldChg>
      <pc:sldChg chg="modSp mod">
        <pc:chgData name="Bert Dingemans" userId="8e69b98cb10617d5" providerId="LiveId" clId="{AA40AFE1-BB8D-441B-9075-5C11BF07AE00}" dt="2023-01-14T07:38:25.408" v="561" actId="20577"/>
        <pc:sldMkLst>
          <pc:docMk/>
          <pc:sldMk cId="1394170633" sldId="648"/>
        </pc:sldMkLst>
      </pc:sldChg>
      <pc:sldChg chg="del">
        <pc:chgData name="Bert Dingemans" userId="8e69b98cb10617d5" providerId="LiveId" clId="{AA40AFE1-BB8D-441B-9075-5C11BF07AE00}" dt="2023-01-14T07:59:48.268" v="878" actId="47"/>
        <pc:sldMkLst>
          <pc:docMk/>
          <pc:sldMk cId="3841980875" sldId="697"/>
        </pc:sldMkLst>
      </pc:sldChg>
      <pc:sldChg chg="del">
        <pc:chgData name="Bert Dingemans" userId="8e69b98cb10617d5" providerId="LiveId" clId="{AA40AFE1-BB8D-441B-9075-5C11BF07AE00}" dt="2023-01-14T07:42:40.297" v="653" actId="47"/>
        <pc:sldMkLst>
          <pc:docMk/>
          <pc:sldMk cId="2249235140" sldId="816"/>
        </pc:sldMkLst>
      </pc:sldChg>
      <pc:sldChg chg="del">
        <pc:chgData name="Bert Dingemans" userId="8e69b98cb10617d5" providerId="LiveId" clId="{AA40AFE1-BB8D-441B-9075-5C11BF07AE00}" dt="2023-01-14T07:42:39.191" v="652" actId="47"/>
        <pc:sldMkLst>
          <pc:docMk/>
          <pc:sldMk cId="3898307232" sldId="823"/>
        </pc:sldMkLst>
      </pc:sldChg>
      <pc:sldChg chg="del">
        <pc:chgData name="Bert Dingemans" userId="8e69b98cb10617d5" providerId="LiveId" clId="{AA40AFE1-BB8D-441B-9075-5C11BF07AE00}" dt="2023-01-14T07:42:41.197" v="654" actId="47"/>
        <pc:sldMkLst>
          <pc:docMk/>
          <pc:sldMk cId="2896242899" sldId="855"/>
        </pc:sldMkLst>
      </pc:sldChg>
      <pc:sldChg chg="modSp mod modShow">
        <pc:chgData name="Bert Dingemans" userId="8e69b98cb10617d5" providerId="LiveId" clId="{AA40AFE1-BB8D-441B-9075-5C11BF07AE00}" dt="2023-01-14T11:12:33.614" v="1548" actId="729"/>
        <pc:sldMkLst>
          <pc:docMk/>
          <pc:sldMk cId="1959391574" sldId="856"/>
        </pc:sldMkLst>
      </pc:sldChg>
      <pc:sldChg chg="addSp modSp mod">
        <pc:chgData name="Bert Dingemans" userId="8e69b98cb10617d5" providerId="LiveId" clId="{AA40AFE1-BB8D-441B-9075-5C11BF07AE00}" dt="2023-01-14T07:43:30.821" v="682" actId="1076"/>
        <pc:sldMkLst>
          <pc:docMk/>
          <pc:sldMk cId="1589940173" sldId="857"/>
        </pc:sldMkLst>
      </pc:sldChg>
      <pc:sldChg chg="del">
        <pc:chgData name="Bert Dingemans" userId="8e69b98cb10617d5" providerId="LiveId" clId="{AA40AFE1-BB8D-441B-9075-5C11BF07AE00}" dt="2023-01-14T07:41:14.925" v="614" actId="47"/>
        <pc:sldMkLst>
          <pc:docMk/>
          <pc:sldMk cId="3019866549" sldId="858"/>
        </pc:sldMkLst>
      </pc:sldChg>
      <pc:sldChg chg="modSp add mod">
        <pc:chgData name="Bert Dingemans" userId="8e69b98cb10617d5" providerId="LiveId" clId="{AA40AFE1-BB8D-441B-9075-5C11BF07AE00}" dt="2023-01-14T07:33:01.467" v="75" actId="27636"/>
        <pc:sldMkLst>
          <pc:docMk/>
          <pc:sldMk cId="1164951081" sldId="998"/>
        </pc:sldMkLst>
      </pc:sldChg>
      <pc:sldChg chg="addSp delSp modSp mod delAnim modAnim">
        <pc:chgData name="Bert Dingemans" userId="8e69b98cb10617d5" providerId="LiveId" clId="{AA40AFE1-BB8D-441B-9075-5C11BF07AE00}" dt="2023-01-14T08:29:10.988" v="1470" actId="403"/>
        <pc:sldMkLst>
          <pc:docMk/>
          <pc:sldMk cId="832356699" sldId="1554"/>
        </pc:sldMkLst>
      </pc:sldChg>
      <pc:sldChg chg="modSp new mod">
        <pc:chgData name="Bert Dingemans" userId="8e69b98cb10617d5" providerId="LiveId" clId="{AA40AFE1-BB8D-441B-9075-5C11BF07AE00}" dt="2023-01-14T07:59:15.438" v="877" actId="20577"/>
        <pc:sldMkLst>
          <pc:docMk/>
          <pc:sldMk cId="3029294978" sldId="1678"/>
        </pc:sldMkLst>
      </pc:sldChg>
      <pc:sldChg chg="addSp delSp modSp new mod modClrScheme chgLayout">
        <pc:chgData name="Bert Dingemans" userId="8e69b98cb10617d5" providerId="LiveId" clId="{AA40AFE1-BB8D-441B-9075-5C11BF07AE00}" dt="2023-01-14T11:20:01.754" v="2126" actId="20577"/>
        <pc:sldMkLst>
          <pc:docMk/>
          <pc:sldMk cId="3753689704" sldId="1679"/>
        </pc:sldMkLst>
      </pc:sldChg>
      <pc:sldChg chg="modSp add mod">
        <pc:chgData name="Bert Dingemans" userId="8e69b98cb10617d5" providerId="LiveId" clId="{AA40AFE1-BB8D-441B-9075-5C11BF07AE00}" dt="2023-01-14T11:33:06.427" v="2914" actId="20577"/>
        <pc:sldMkLst>
          <pc:docMk/>
          <pc:sldMk cId="3637540078" sldId="1680"/>
        </pc:sldMkLst>
      </pc:sldChg>
      <pc:sldChg chg="modSp add mod">
        <pc:chgData name="Bert Dingemans" userId="8e69b98cb10617d5" providerId="LiveId" clId="{AA40AFE1-BB8D-441B-9075-5C11BF07AE00}" dt="2023-01-14T11:29:59.683" v="2879" actId="20577"/>
        <pc:sldMkLst>
          <pc:docMk/>
          <pc:sldMk cId="2251047783" sldId="1681"/>
        </pc:sldMkLst>
      </pc:sldChg>
    </pc:docChg>
  </pc:docChgLst>
  <pc:docChgLst>
    <pc:chgData name="Bert Dingemans" userId="8e69b98cb10617d5" providerId="LiveId" clId="{CF21989B-5EC2-4A02-A3F1-A02D468D0B5B}"/>
    <pc:docChg chg="custSel addSld delSld modSld">
      <pc:chgData name="Bert Dingemans" userId="8e69b98cb10617d5" providerId="LiveId" clId="{CF21989B-5EC2-4A02-A3F1-A02D468D0B5B}" dt="2020-06-14T15:16:00.297" v="2390" actId="20577"/>
      <pc:docMkLst>
        <pc:docMk/>
      </pc:docMkLst>
      <pc:sldChg chg="modSp">
        <pc:chgData name="Bert Dingemans" userId="8e69b98cb10617d5" providerId="LiveId" clId="{CF21989B-5EC2-4A02-A3F1-A02D468D0B5B}" dt="2020-06-14T06:34:10.995" v="260"/>
        <pc:sldMkLst>
          <pc:docMk/>
          <pc:sldMk cId="1464618863" sldId="256"/>
        </pc:sldMkLst>
      </pc:sldChg>
      <pc:sldChg chg="modSp">
        <pc:chgData name="Bert Dingemans" userId="8e69b98cb10617d5" providerId="LiveId" clId="{CF21989B-5EC2-4A02-A3F1-A02D468D0B5B}" dt="2020-06-14T06:34:10.995" v="260"/>
        <pc:sldMkLst>
          <pc:docMk/>
          <pc:sldMk cId="3089676516" sldId="259"/>
        </pc:sldMkLst>
      </pc:sldChg>
      <pc:sldChg chg="modSp">
        <pc:chgData name="Bert Dingemans" userId="8e69b98cb10617d5" providerId="LiveId" clId="{CF21989B-5EC2-4A02-A3F1-A02D468D0B5B}" dt="2020-06-14T06:34:10.995" v="260"/>
        <pc:sldMkLst>
          <pc:docMk/>
          <pc:sldMk cId="1824661728" sldId="265"/>
        </pc:sldMkLst>
      </pc:sldChg>
      <pc:sldChg chg="modSp">
        <pc:chgData name="Bert Dingemans" userId="8e69b98cb10617d5" providerId="LiveId" clId="{CF21989B-5EC2-4A02-A3F1-A02D468D0B5B}" dt="2020-06-14T06:34:10.995" v="260"/>
        <pc:sldMkLst>
          <pc:docMk/>
          <pc:sldMk cId="3342568992" sldId="281"/>
        </pc:sldMkLst>
      </pc:sldChg>
      <pc:sldChg chg="delSp modSp delDesignElem">
        <pc:chgData name="Bert Dingemans" userId="8e69b98cb10617d5" providerId="LiveId" clId="{CF21989B-5EC2-4A02-A3F1-A02D468D0B5B}" dt="2020-06-14T06:34:10.995" v="260"/>
        <pc:sldMkLst>
          <pc:docMk/>
          <pc:sldMk cId="916653229" sldId="282"/>
        </pc:sldMkLst>
      </pc:sldChg>
      <pc:sldChg chg="modSp mod">
        <pc:chgData name="Bert Dingemans" userId="8e69b98cb10617d5" providerId="LiveId" clId="{CF21989B-5EC2-4A02-A3F1-A02D468D0B5B}" dt="2020-06-14T06:34:14.589" v="288" actId="27636"/>
        <pc:sldMkLst>
          <pc:docMk/>
          <pc:sldMk cId="2699710321" sldId="283"/>
        </pc:sldMkLst>
      </pc:sldChg>
      <pc:sldChg chg="modSp">
        <pc:chgData name="Bert Dingemans" userId="8e69b98cb10617d5" providerId="LiveId" clId="{CF21989B-5EC2-4A02-A3F1-A02D468D0B5B}" dt="2020-06-14T06:34:10.995" v="260"/>
        <pc:sldMkLst>
          <pc:docMk/>
          <pc:sldMk cId="2529790651" sldId="286"/>
        </pc:sldMkLst>
      </pc:sldChg>
      <pc:sldChg chg="modSp">
        <pc:chgData name="Bert Dingemans" userId="8e69b98cb10617d5" providerId="LiveId" clId="{CF21989B-5EC2-4A02-A3F1-A02D468D0B5B}" dt="2020-06-14T06:34:10.995" v="260"/>
        <pc:sldMkLst>
          <pc:docMk/>
          <pc:sldMk cId="1483229467" sldId="309"/>
        </pc:sldMkLst>
      </pc:sldChg>
      <pc:sldChg chg="modSp">
        <pc:chgData name="Bert Dingemans" userId="8e69b98cb10617d5" providerId="LiveId" clId="{CF21989B-5EC2-4A02-A3F1-A02D468D0B5B}" dt="2020-06-14T06:34:10.995" v="260"/>
        <pc:sldMkLst>
          <pc:docMk/>
          <pc:sldMk cId="3233125587" sldId="310"/>
        </pc:sldMkLst>
      </pc:sldChg>
      <pc:sldChg chg="modSp mod">
        <pc:chgData name="Bert Dingemans" userId="8e69b98cb10617d5" providerId="LiveId" clId="{CF21989B-5EC2-4A02-A3F1-A02D468D0B5B}" dt="2020-06-14T06:34:14.136" v="282" actId="27636"/>
        <pc:sldMkLst>
          <pc:docMk/>
          <pc:sldMk cId="945395732" sldId="312"/>
        </pc:sldMkLst>
      </pc:sldChg>
      <pc:sldChg chg="modSp mod">
        <pc:chgData name="Bert Dingemans" userId="8e69b98cb10617d5" providerId="LiveId" clId="{CF21989B-5EC2-4A02-A3F1-A02D468D0B5B}" dt="2020-06-14T06:34:14.183" v="283" actId="27636"/>
        <pc:sldMkLst>
          <pc:docMk/>
          <pc:sldMk cId="3131739037" sldId="314"/>
        </pc:sldMkLst>
      </pc:sldChg>
      <pc:sldChg chg="modSp">
        <pc:chgData name="Bert Dingemans" userId="8e69b98cb10617d5" providerId="LiveId" clId="{CF21989B-5EC2-4A02-A3F1-A02D468D0B5B}" dt="2020-06-14T06:34:10.995" v="260"/>
        <pc:sldMkLst>
          <pc:docMk/>
          <pc:sldMk cId="2049452555" sldId="315"/>
        </pc:sldMkLst>
      </pc:sldChg>
      <pc:sldChg chg="modSp">
        <pc:chgData name="Bert Dingemans" userId="8e69b98cb10617d5" providerId="LiveId" clId="{CF21989B-5EC2-4A02-A3F1-A02D468D0B5B}" dt="2020-06-14T06:34:10.995" v="260"/>
        <pc:sldMkLst>
          <pc:docMk/>
          <pc:sldMk cId="2557641866" sldId="320"/>
        </pc:sldMkLst>
      </pc:sldChg>
      <pc:sldChg chg="modSp mod">
        <pc:chgData name="Bert Dingemans" userId="8e69b98cb10617d5" providerId="LiveId" clId="{CF21989B-5EC2-4A02-A3F1-A02D468D0B5B}" dt="2020-06-14T06:34:14.323" v="284" actId="27636"/>
        <pc:sldMkLst>
          <pc:docMk/>
          <pc:sldMk cId="4210448820" sldId="331"/>
        </pc:sldMkLst>
      </pc:sldChg>
      <pc:sldChg chg="modSp">
        <pc:chgData name="Bert Dingemans" userId="8e69b98cb10617d5" providerId="LiveId" clId="{CF21989B-5EC2-4A02-A3F1-A02D468D0B5B}" dt="2020-06-14T06:34:10.995" v="260"/>
        <pc:sldMkLst>
          <pc:docMk/>
          <pc:sldMk cId="1515775840" sldId="349"/>
        </pc:sldMkLst>
      </pc:sldChg>
      <pc:sldChg chg="modSp">
        <pc:chgData name="Bert Dingemans" userId="8e69b98cb10617d5" providerId="LiveId" clId="{CF21989B-5EC2-4A02-A3F1-A02D468D0B5B}" dt="2020-06-14T06:34:10.995" v="260"/>
        <pc:sldMkLst>
          <pc:docMk/>
          <pc:sldMk cId="3743590789" sldId="350"/>
        </pc:sldMkLst>
      </pc:sldChg>
      <pc:sldChg chg="modSp mod">
        <pc:chgData name="Bert Dingemans" userId="8e69b98cb10617d5" providerId="LiveId" clId="{CF21989B-5EC2-4A02-A3F1-A02D468D0B5B}" dt="2020-06-14T06:34:14.417" v="285" actId="27636"/>
        <pc:sldMkLst>
          <pc:docMk/>
          <pc:sldMk cId="3891738742" sldId="351"/>
        </pc:sldMkLst>
      </pc:sldChg>
      <pc:sldChg chg="modSp">
        <pc:chgData name="Bert Dingemans" userId="8e69b98cb10617d5" providerId="LiveId" clId="{CF21989B-5EC2-4A02-A3F1-A02D468D0B5B}" dt="2020-06-14T06:34:10.995" v="260"/>
        <pc:sldMkLst>
          <pc:docMk/>
          <pc:sldMk cId="86675752" sldId="352"/>
        </pc:sldMkLst>
      </pc:sldChg>
      <pc:sldChg chg="modSp">
        <pc:chgData name="Bert Dingemans" userId="8e69b98cb10617d5" providerId="LiveId" clId="{CF21989B-5EC2-4A02-A3F1-A02D468D0B5B}" dt="2020-06-14T06:34:10.995" v="260"/>
        <pc:sldMkLst>
          <pc:docMk/>
          <pc:sldMk cId="862537219" sldId="353"/>
        </pc:sldMkLst>
      </pc:sldChg>
      <pc:sldChg chg="modSp">
        <pc:chgData name="Bert Dingemans" userId="8e69b98cb10617d5" providerId="LiveId" clId="{CF21989B-5EC2-4A02-A3F1-A02D468D0B5B}" dt="2020-06-14T06:34:10.995" v="260"/>
        <pc:sldMkLst>
          <pc:docMk/>
          <pc:sldMk cId="4276932889" sldId="354"/>
        </pc:sldMkLst>
      </pc:sldChg>
      <pc:sldChg chg="modSp mod">
        <pc:chgData name="Bert Dingemans" userId="8e69b98cb10617d5" providerId="LiveId" clId="{CF21989B-5EC2-4A02-A3F1-A02D468D0B5B}" dt="2020-06-14T06:34:14.495" v="287" actId="27636"/>
        <pc:sldMkLst>
          <pc:docMk/>
          <pc:sldMk cId="2251131400" sldId="358"/>
        </pc:sldMkLst>
      </pc:sldChg>
      <pc:sldChg chg="modSp">
        <pc:chgData name="Bert Dingemans" userId="8e69b98cb10617d5" providerId="LiveId" clId="{CF21989B-5EC2-4A02-A3F1-A02D468D0B5B}" dt="2020-06-14T06:34:10.995" v="260"/>
        <pc:sldMkLst>
          <pc:docMk/>
          <pc:sldMk cId="4281438641" sldId="361"/>
        </pc:sldMkLst>
      </pc:sldChg>
      <pc:sldChg chg="modSp">
        <pc:chgData name="Bert Dingemans" userId="8e69b98cb10617d5" providerId="LiveId" clId="{CF21989B-5EC2-4A02-A3F1-A02D468D0B5B}" dt="2020-06-14T06:34:10.995" v="260"/>
        <pc:sldMkLst>
          <pc:docMk/>
          <pc:sldMk cId="2934728641" sldId="364"/>
        </pc:sldMkLst>
      </pc:sldChg>
      <pc:sldChg chg="modSp">
        <pc:chgData name="Bert Dingemans" userId="8e69b98cb10617d5" providerId="LiveId" clId="{CF21989B-5EC2-4A02-A3F1-A02D468D0B5B}" dt="2020-06-14T06:34:10.995" v="260"/>
        <pc:sldMkLst>
          <pc:docMk/>
          <pc:sldMk cId="3167416529" sldId="373"/>
        </pc:sldMkLst>
      </pc:sldChg>
      <pc:sldChg chg="modSp">
        <pc:chgData name="Bert Dingemans" userId="8e69b98cb10617d5" providerId="LiveId" clId="{CF21989B-5EC2-4A02-A3F1-A02D468D0B5B}" dt="2020-06-14T06:34:10.995" v="260"/>
        <pc:sldMkLst>
          <pc:docMk/>
          <pc:sldMk cId="2770737838" sldId="374"/>
        </pc:sldMkLst>
      </pc:sldChg>
      <pc:sldChg chg="modSp">
        <pc:chgData name="Bert Dingemans" userId="8e69b98cb10617d5" providerId="LiveId" clId="{CF21989B-5EC2-4A02-A3F1-A02D468D0B5B}" dt="2020-06-14T06:34:10.995" v="260"/>
        <pc:sldMkLst>
          <pc:docMk/>
          <pc:sldMk cId="584141073" sldId="375"/>
        </pc:sldMkLst>
      </pc:sldChg>
      <pc:sldChg chg="modSp mod">
        <pc:chgData name="Bert Dingemans" userId="8e69b98cb10617d5" providerId="LiveId" clId="{CF21989B-5EC2-4A02-A3F1-A02D468D0B5B}" dt="2020-06-14T06:34:14.776" v="290" actId="27636"/>
        <pc:sldMkLst>
          <pc:docMk/>
          <pc:sldMk cId="3688181478" sldId="382"/>
        </pc:sldMkLst>
      </pc:sldChg>
      <pc:sldChg chg="modSp">
        <pc:chgData name="Bert Dingemans" userId="8e69b98cb10617d5" providerId="LiveId" clId="{CF21989B-5EC2-4A02-A3F1-A02D468D0B5B}" dt="2020-06-14T06:34:10.995" v="260"/>
        <pc:sldMkLst>
          <pc:docMk/>
          <pc:sldMk cId="3637267122" sldId="383"/>
        </pc:sldMkLst>
      </pc:sldChg>
      <pc:sldChg chg="modSp">
        <pc:chgData name="Bert Dingemans" userId="8e69b98cb10617d5" providerId="LiveId" clId="{CF21989B-5EC2-4A02-A3F1-A02D468D0B5B}" dt="2020-06-14T06:34:10.995" v="260"/>
        <pc:sldMkLst>
          <pc:docMk/>
          <pc:sldMk cId="321067111" sldId="386"/>
        </pc:sldMkLst>
      </pc:sldChg>
      <pc:sldChg chg="modSp">
        <pc:chgData name="Bert Dingemans" userId="8e69b98cb10617d5" providerId="LiveId" clId="{CF21989B-5EC2-4A02-A3F1-A02D468D0B5B}" dt="2020-06-14T06:34:10.995" v="260"/>
        <pc:sldMkLst>
          <pc:docMk/>
          <pc:sldMk cId="1529373099" sldId="388"/>
        </pc:sldMkLst>
      </pc:sldChg>
      <pc:sldChg chg="modSp">
        <pc:chgData name="Bert Dingemans" userId="8e69b98cb10617d5" providerId="LiveId" clId="{CF21989B-5EC2-4A02-A3F1-A02D468D0B5B}" dt="2020-06-14T06:34:10.995" v="260"/>
        <pc:sldMkLst>
          <pc:docMk/>
          <pc:sldMk cId="1890640308" sldId="389"/>
        </pc:sldMkLst>
      </pc:sldChg>
      <pc:sldChg chg="modSp">
        <pc:chgData name="Bert Dingemans" userId="8e69b98cb10617d5" providerId="LiveId" clId="{CF21989B-5EC2-4A02-A3F1-A02D468D0B5B}" dt="2020-06-14T06:34:10.995" v="260"/>
        <pc:sldMkLst>
          <pc:docMk/>
          <pc:sldMk cId="1484249360" sldId="397"/>
        </pc:sldMkLst>
      </pc:sldChg>
      <pc:sldChg chg="modSp">
        <pc:chgData name="Bert Dingemans" userId="8e69b98cb10617d5" providerId="LiveId" clId="{CF21989B-5EC2-4A02-A3F1-A02D468D0B5B}" dt="2020-06-14T06:34:10.995" v="260"/>
        <pc:sldMkLst>
          <pc:docMk/>
          <pc:sldMk cId="4244635058" sldId="398"/>
        </pc:sldMkLst>
      </pc:sldChg>
      <pc:sldChg chg="modSp">
        <pc:chgData name="Bert Dingemans" userId="8e69b98cb10617d5" providerId="LiveId" clId="{CF21989B-5EC2-4A02-A3F1-A02D468D0B5B}" dt="2020-06-14T06:34:10.995" v="260"/>
        <pc:sldMkLst>
          <pc:docMk/>
          <pc:sldMk cId="608938088" sldId="399"/>
        </pc:sldMkLst>
      </pc:sldChg>
      <pc:sldChg chg="modSp">
        <pc:chgData name="Bert Dingemans" userId="8e69b98cb10617d5" providerId="LiveId" clId="{CF21989B-5EC2-4A02-A3F1-A02D468D0B5B}" dt="2020-06-14T06:34:10.995" v="260"/>
        <pc:sldMkLst>
          <pc:docMk/>
          <pc:sldMk cId="4193595854" sldId="400"/>
        </pc:sldMkLst>
      </pc:sldChg>
      <pc:sldChg chg="modSp">
        <pc:chgData name="Bert Dingemans" userId="8e69b98cb10617d5" providerId="LiveId" clId="{CF21989B-5EC2-4A02-A3F1-A02D468D0B5B}" dt="2020-06-14T06:34:10.995" v="260"/>
        <pc:sldMkLst>
          <pc:docMk/>
          <pc:sldMk cId="2538955746" sldId="401"/>
        </pc:sldMkLst>
      </pc:sldChg>
      <pc:sldChg chg="modSp">
        <pc:chgData name="Bert Dingemans" userId="8e69b98cb10617d5" providerId="LiveId" clId="{CF21989B-5EC2-4A02-A3F1-A02D468D0B5B}" dt="2020-06-14T06:34:10.995" v="260"/>
        <pc:sldMkLst>
          <pc:docMk/>
          <pc:sldMk cId="1457013764" sldId="410"/>
        </pc:sldMkLst>
      </pc:sldChg>
      <pc:sldChg chg="modSp">
        <pc:chgData name="Bert Dingemans" userId="8e69b98cb10617d5" providerId="LiveId" clId="{CF21989B-5EC2-4A02-A3F1-A02D468D0B5B}" dt="2020-06-14T06:34:10.995" v="260"/>
        <pc:sldMkLst>
          <pc:docMk/>
          <pc:sldMk cId="3290974646" sldId="420"/>
        </pc:sldMkLst>
      </pc:sldChg>
      <pc:sldChg chg="modSp">
        <pc:chgData name="Bert Dingemans" userId="8e69b98cb10617d5" providerId="LiveId" clId="{CF21989B-5EC2-4A02-A3F1-A02D468D0B5B}" dt="2020-06-14T06:34:10.995" v="260"/>
        <pc:sldMkLst>
          <pc:docMk/>
          <pc:sldMk cId="2597444314" sldId="447"/>
        </pc:sldMkLst>
      </pc:sldChg>
      <pc:sldChg chg="modSp mod">
        <pc:chgData name="Bert Dingemans" userId="8e69b98cb10617d5" providerId="LiveId" clId="{CF21989B-5EC2-4A02-A3F1-A02D468D0B5B}" dt="2020-06-14T06:34:10.995" v="260"/>
        <pc:sldMkLst>
          <pc:docMk/>
          <pc:sldMk cId="1830536904" sldId="448"/>
        </pc:sldMkLst>
      </pc:sldChg>
      <pc:sldChg chg="modSp">
        <pc:chgData name="Bert Dingemans" userId="8e69b98cb10617d5" providerId="LiveId" clId="{CF21989B-5EC2-4A02-A3F1-A02D468D0B5B}" dt="2020-06-14T06:34:10.995" v="260"/>
        <pc:sldMkLst>
          <pc:docMk/>
          <pc:sldMk cId="3111051096" sldId="460"/>
        </pc:sldMkLst>
      </pc:sldChg>
      <pc:sldChg chg="modSp">
        <pc:chgData name="Bert Dingemans" userId="8e69b98cb10617d5" providerId="LiveId" clId="{CF21989B-5EC2-4A02-A3F1-A02D468D0B5B}" dt="2020-06-14T06:34:10.995" v="260"/>
        <pc:sldMkLst>
          <pc:docMk/>
          <pc:sldMk cId="1583190253" sldId="482"/>
        </pc:sldMkLst>
      </pc:sldChg>
      <pc:sldChg chg="modSp mod">
        <pc:chgData name="Bert Dingemans" userId="8e69b98cb10617d5" providerId="LiveId" clId="{CF21989B-5EC2-4A02-A3F1-A02D468D0B5B}" dt="2020-06-14T06:34:12.276" v="261" actId="27636"/>
        <pc:sldMkLst>
          <pc:docMk/>
          <pc:sldMk cId="1760768740" sldId="528"/>
        </pc:sldMkLst>
      </pc:sldChg>
      <pc:sldChg chg="modSp">
        <pc:chgData name="Bert Dingemans" userId="8e69b98cb10617d5" providerId="LiveId" clId="{CF21989B-5EC2-4A02-A3F1-A02D468D0B5B}" dt="2020-06-14T06:34:10.995" v="260"/>
        <pc:sldMkLst>
          <pc:docMk/>
          <pc:sldMk cId="3483302515" sldId="532"/>
        </pc:sldMkLst>
      </pc:sldChg>
      <pc:sldChg chg="modSp">
        <pc:chgData name="Bert Dingemans" userId="8e69b98cb10617d5" providerId="LiveId" clId="{CF21989B-5EC2-4A02-A3F1-A02D468D0B5B}" dt="2020-06-14T06:34:10.995" v="260"/>
        <pc:sldMkLst>
          <pc:docMk/>
          <pc:sldMk cId="3923537060" sldId="585"/>
        </pc:sldMkLst>
      </pc:sldChg>
      <pc:sldChg chg="modSp">
        <pc:chgData name="Bert Dingemans" userId="8e69b98cb10617d5" providerId="LiveId" clId="{CF21989B-5EC2-4A02-A3F1-A02D468D0B5B}" dt="2020-06-14T06:34:10.995" v="260"/>
        <pc:sldMkLst>
          <pc:docMk/>
          <pc:sldMk cId="3219281838" sldId="644"/>
        </pc:sldMkLst>
      </pc:sldChg>
      <pc:sldChg chg="modSp">
        <pc:chgData name="Bert Dingemans" userId="8e69b98cb10617d5" providerId="LiveId" clId="{CF21989B-5EC2-4A02-A3F1-A02D468D0B5B}" dt="2020-06-14T06:34:10.995" v="260"/>
        <pc:sldMkLst>
          <pc:docMk/>
          <pc:sldMk cId="3754973901" sldId="645"/>
        </pc:sldMkLst>
      </pc:sldChg>
      <pc:sldChg chg="modSp">
        <pc:chgData name="Bert Dingemans" userId="8e69b98cb10617d5" providerId="LiveId" clId="{CF21989B-5EC2-4A02-A3F1-A02D468D0B5B}" dt="2020-06-14T06:34:10.995" v="260"/>
        <pc:sldMkLst>
          <pc:docMk/>
          <pc:sldMk cId="1898987141" sldId="647"/>
        </pc:sldMkLst>
      </pc:sldChg>
      <pc:sldChg chg="modSp mod">
        <pc:chgData name="Bert Dingemans" userId="8e69b98cb10617d5" providerId="LiveId" clId="{CF21989B-5EC2-4A02-A3F1-A02D468D0B5B}" dt="2020-06-14T06:34:13.636" v="274" actId="27636"/>
        <pc:sldMkLst>
          <pc:docMk/>
          <pc:sldMk cId="588939797" sldId="664"/>
        </pc:sldMkLst>
      </pc:sldChg>
      <pc:sldChg chg="modSp">
        <pc:chgData name="Bert Dingemans" userId="8e69b98cb10617d5" providerId="LiveId" clId="{CF21989B-5EC2-4A02-A3F1-A02D468D0B5B}" dt="2020-06-14T06:34:10.995" v="260"/>
        <pc:sldMkLst>
          <pc:docMk/>
          <pc:sldMk cId="1690857870" sldId="676"/>
        </pc:sldMkLst>
      </pc:sldChg>
      <pc:sldChg chg="add">
        <pc:chgData name="Bert Dingemans" userId="8e69b98cb10617d5" providerId="LiveId" clId="{CF21989B-5EC2-4A02-A3F1-A02D468D0B5B}" dt="2020-06-14T14:24:20.557" v="551"/>
        <pc:sldMkLst>
          <pc:docMk/>
          <pc:sldMk cId="1553827145" sldId="677"/>
        </pc:sldMkLst>
      </pc:sldChg>
      <pc:sldChg chg="modSp">
        <pc:chgData name="Bert Dingemans" userId="8e69b98cb10617d5" providerId="LiveId" clId="{CF21989B-5EC2-4A02-A3F1-A02D468D0B5B}" dt="2020-06-14T06:34:10.995" v="260"/>
        <pc:sldMkLst>
          <pc:docMk/>
          <pc:sldMk cId="3841980875" sldId="697"/>
        </pc:sldMkLst>
      </pc:sldChg>
      <pc:sldChg chg="modSp mod modAnim">
        <pc:chgData name="Bert Dingemans" userId="8e69b98cb10617d5" providerId="LiveId" clId="{CF21989B-5EC2-4A02-A3F1-A02D468D0B5B}" dt="2020-06-14T06:34:12.901" v="265" actId="27636"/>
        <pc:sldMkLst>
          <pc:docMk/>
          <pc:sldMk cId="2106819252" sldId="700"/>
        </pc:sldMkLst>
      </pc:sldChg>
      <pc:sldChg chg="modSp mod">
        <pc:chgData name="Bert Dingemans" userId="8e69b98cb10617d5" providerId="LiveId" clId="{CF21989B-5EC2-4A02-A3F1-A02D468D0B5B}" dt="2020-06-14T06:34:13.026" v="266" actId="27636"/>
        <pc:sldMkLst>
          <pc:docMk/>
          <pc:sldMk cId="3809595986" sldId="702"/>
        </pc:sldMkLst>
      </pc:sldChg>
      <pc:sldChg chg="modSp">
        <pc:chgData name="Bert Dingemans" userId="8e69b98cb10617d5" providerId="LiveId" clId="{CF21989B-5EC2-4A02-A3F1-A02D468D0B5B}" dt="2020-06-14T06:34:10.995" v="260"/>
        <pc:sldMkLst>
          <pc:docMk/>
          <pc:sldMk cId="2332336029" sldId="703"/>
        </pc:sldMkLst>
      </pc:sldChg>
      <pc:sldChg chg="modSp">
        <pc:chgData name="Bert Dingemans" userId="8e69b98cb10617d5" providerId="LiveId" clId="{CF21989B-5EC2-4A02-A3F1-A02D468D0B5B}" dt="2020-06-14T06:34:10.995" v="260"/>
        <pc:sldMkLst>
          <pc:docMk/>
          <pc:sldMk cId="246791393" sldId="704"/>
        </pc:sldMkLst>
      </pc:sldChg>
      <pc:sldChg chg="modSp mod">
        <pc:chgData name="Bert Dingemans" userId="8e69b98cb10617d5" providerId="LiveId" clId="{CF21989B-5EC2-4A02-A3F1-A02D468D0B5B}" dt="2020-06-14T06:34:13.183" v="268" actId="27636"/>
        <pc:sldMkLst>
          <pc:docMk/>
          <pc:sldMk cId="1760287673" sldId="705"/>
        </pc:sldMkLst>
      </pc:sldChg>
      <pc:sldChg chg="modSp mod">
        <pc:chgData name="Bert Dingemans" userId="8e69b98cb10617d5" providerId="LiveId" clId="{CF21989B-5EC2-4A02-A3F1-A02D468D0B5B}" dt="2020-06-14T06:34:10.995" v="260"/>
        <pc:sldMkLst>
          <pc:docMk/>
          <pc:sldMk cId="3882807263" sldId="706"/>
        </pc:sldMkLst>
      </pc:sldChg>
      <pc:sldChg chg="modSp">
        <pc:chgData name="Bert Dingemans" userId="8e69b98cb10617d5" providerId="LiveId" clId="{CF21989B-5EC2-4A02-A3F1-A02D468D0B5B}" dt="2020-06-14T06:34:10.995" v="260"/>
        <pc:sldMkLst>
          <pc:docMk/>
          <pc:sldMk cId="2209121404" sldId="756"/>
        </pc:sldMkLst>
      </pc:sldChg>
      <pc:sldChg chg="modSp">
        <pc:chgData name="Bert Dingemans" userId="8e69b98cb10617d5" providerId="LiveId" clId="{CF21989B-5EC2-4A02-A3F1-A02D468D0B5B}" dt="2020-06-14T06:34:10.995" v="260"/>
        <pc:sldMkLst>
          <pc:docMk/>
          <pc:sldMk cId="2466148535" sldId="757"/>
        </pc:sldMkLst>
      </pc:sldChg>
      <pc:sldChg chg="modSp mod">
        <pc:chgData name="Bert Dingemans" userId="8e69b98cb10617d5" providerId="LiveId" clId="{CF21989B-5EC2-4A02-A3F1-A02D468D0B5B}" dt="2020-06-14T06:34:10.995" v="260"/>
        <pc:sldMkLst>
          <pc:docMk/>
          <pc:sldMk cId="5873713" sldId="759"/>
        </pc:sldMkLst>
      </pc:sldChg>
      <pc:sldChg chg="modSp">
        <pc:chgData name="Bert Dingemans" userId="8e69b98cb10617d5" providerId="LiveId" clId="{CF21989B-5EC2-4A02-A3F1-A02D468D0B5B}" dt="2020-06-14T06:34:10.995" v="260"/>
        <pc:sldMkLst>
          <pc:docMk/>
          <pc:sldMk cId="3208235302" sldId="761"/>
        </pc:sldMkLst>
      </pc:sldChg>
      <pc:sldChg chg="modSp">
        <pc:chgData name="Bert Dingemans" userId="8e69b98cb10617d5" providerId="LiveId" clId="{CF21989B-5EC2-4A02-A3F1-A02D468D0B5B}" dt="2020-06-14T06:34:10.995" v="260"/>
        <pc:sldMkLst>
          <pc:docMk/>
          <pc:sldMk cId="2422710979" sldId="763"/>
        </pc:sldMkLst>
      </pc:sldChg>
      <pc:sldChg chg="modSp">
        <pc:chgData name="Bert Dingemans" userId="8e69b98cb10617d5" providerId="LiveId" clId="{CF21989B-5EC2-4A02-A3F1-A02D468D0B5B}" dt="2020-06-14T06:34:10.995" v="260"/>
        <pc:sldMkLst>
          <pc:docMk/>
          <pc:sldMk cId="2114427675" sldId="764"/>
        </pc:sldMkLst>
      </pc:sldChg>
      <pc:sldChg chg="modSp">
        <pc:chgData name="Bert Dingemans" userId="8e69b98cb10617d5" providerId="LiveId" clId="{CF21989B-5EC2-4A02-A3F1-A02D468D0B5B}" dt="2020-06-14T06:34:10.995" v="260"/>
        <pc:sldMkLst>
          <pc:docMk/>
          <pc:sldMk cId="4208374511" sldId="768"/>
        </pc:sldMkLst>
      </pc:sldChg>
      <pc:sldChg chg="modSp mod">
        <pc:chgData name="Bert Dingemans" userId="8e69b98cb10617d5" providerId="LiveId" clId="{CF21989B-5EC2-4A02-A3F1-A02D468D0B5B}" dt="2020-06-14T06:34:13.276" v="269" actId="27636"/>
        <pc:sldMkLst>
          <pc:docMk/>
          <pc:sldMk cId="567242324" sldId="769"/>
        </pc:sldMkLst>
      </pc:sldChg>
      <pc:sldChg chg="modSp mod">
        <pc:chgData name="Bert Dingemans" userId="8e69b98cb10617d5" providerId="LiveId" clId="{CF21989B-5EC2-4A02-A3F1-A02D468D0B5B}" dt="2020-06-14T06:34:13.776" v="276" actId="27636"/>
        <pc:sldMkLst>
          <pc:docMk/>
          <pc:sldMk cId="2241164697" sldId="770"/>
        </pc:sldMkLst>
      </pc:sldChg>
      <pc:sldChg chg="modSp">
        <pc:chgData name="Bert Dingemans" userId="8e69b98cb10617d5" providerId="LiveId" clId="{CF21989B-5EC2-4A02-A3F1-A02D468D0B5B}" dt="2020-06-14T06:34:10.995" v="260"/>
        <pc:sldMkLst>
          <pc:docMk/>
          <pc:sldMk cId="3903700296" sldId="771"/>
        </pc:sldMkLst>
      </pc:sldChg>
      <pc:sldChg chg="modSp">
        <pc:chgData name="Bert Dingemans" userId="8e69b98cb10617d5" providerId="LiveId" clId="{CF21989B-5EC2-4A02-A3F1-A02D468D0B5B}" dt="2020-06-14T06:34:10.995" v="260"/>
        <pc:sldMkLst>
          <pc:docMk/>
          <pc:sldMk cId="4026208033" sldId="772"/>
        </pc:sldMkLst>
      </pc:sldChg>
      <pc:sldChg chg="modSp">
        <pc:chgData name="Bert Dingemans" userId="8e69b98cb10617d5" providerId="LiveId" clId="{CF21989B-5EC2-4A02-A3F1-A02D468D0B5B}" dt="2020-06-14T06:34:10.995" v="260"/>
        <pc:sldMkLst>
          <pc:docMk/>
          <pc:sldMk cId="1272500865" sldId="774"/>
        </pc:sldMkLst>
      </pc:sldChg>
      <pc:sldChg chg="modSp">
        <pc:chgData name="Bert Dingemans" userId="8e69b98cb10617d5" providerId="LiveId" clId="{CF21989B-5EC2-4A02-A3F1-A02D468D0B5B}" dt="2020-06-14T06:34:10.995" v="260"/>
        <pc:sldMkLst>
          <pc:docMk/>
          <pc:sldMk cId="3823632232" sldId="775"/>
        </pc:sldMkLst>
      </pc:sldChg>
      <pc:sldChg chg="modSp mod">
        <pc:chgData name="Bert Dingemans" userId="8e69b98cb10617d5" providerId="LiveId" clId="{CF21989B-5EC2-4A02-A3F1-A02D468D0B5B}" dt="2020-06-14T06:34:13.839" v="277" actId="27636"/>
        <pc:sldMkLst>
          <pc:docMk/>
          <pc:sldMk cId="1207975966" sldId="777"/>
        </pc:sldMkLst>
      </pc:sldChg>
      <pc:sldChg chg="modSp">
        <pc:chgData name="Bert Dingemans" userId="8e69b98cb10617d5" providerId="LiveId" clId="{CF21989B-5EC2-4A02-A3F1-A02D468D0B5B}" dt="2020-06-14T06:34:10.995" v="260"/>
        <pc:sldMkLst>
          <pc:docMk/>
          <pc:sldMk cId="857116294" sldId="779"/>
        </pc:sldMkLst>
      </pc:sldChg>
      <pc:sldChg chg="modSp">
        <pc:chgData name="Bert Dingemans" userId="8e69b98cb10617d5" providerId="LiveId" clId="{CF21989B-5EC2-4A02-A3F1-A02D468D0B5B}" dt="2020-06-14T06:34:10.995" v="260"/>
        <pc:sldMkLst>
          <pc:docMk/>
          <pc:sldMk cId="1328618934" sldId="781"/>
        </pc:sldMkLst>
      </pc:sldChg>
      <pc:sldChg chg="modSp mod">
        <pc:chgData name="Bert Dingemans" userId="8e69b98cb10617d5" providerId="LiveId" clId="{CF21989B-5EC2-4A02-A3F1-A02D468D0B5B}" dt="2020-06-14T06:34:13.870" v="278" actId="27636"/>
        <pc:sldMkLst>
          <pc:docMk/>
          <pc:sldMk cId="1559253075" sldId="782"/>
        </pc:sldMkLst>
      </pc:sldChg>
      <pc:sldChg chg="modSp mod">
        <pc:chgData name="Bert Dingemans" userId="8e69b98cb10617d5" providerId="LiveId" clId="{CF21989B-5EC2-4A02-A3F1-A02D468D0B5B}" dt="2020-06-14T06:34:13.901" v="279" actId="27636"/>
        <pc:sldMkLst>
          <pc:docMk/>
          <pc:sldMk cId="2151500623" sldId="783"/>
        </pc:sldMkLst>
      </pc:sldChg>
      <pc:sldChg chg="modSp mod">
        <pc:chgData name="Bert Dingemans" userId="8e69b98cb10617d5" providerId="LiveId" clId="{CF21989B-5EC2-4A02-A3F1-A02D468D0B5B}" dt="2020-06-14T06:34:13.979" v="280" actId="27636"/>
        <pc:sldMkLst>
          <pc:docMk/>
          <pc:sldMk cId="3696875775" sldId="784"/>
        </pc:sldMkLst>
      </pc:sldChg>
      <pc:sldChg chg="modSp">
        <pc:chgData name="Bert Dingemans" userId="8e69b98cb10617d5" providerId="LiveId" clId="{CF21989B-5EC2-4A02-A3F1-A02D468D0B5B}" dt="2020-06-14T06:34:10.995" v="260"/>
        <pc:sldMkLst>
          <pc:docMk/>
          <pc:sldMk cId="977459480" sldId="787"/>
        </pc:sldMkLst>
      </pc:sldChg>
      <pc:sldChg chg="modSp">
        <pc:chgData name="Bert Dingemans" userId="8e69b98cb10617d5" providerId="LiveId" clId="{CF21989B-5EC2-4A02-A3F1-A02D468D0B5B}" dt="2020-06-14T06:34:10.995" v="260"/>
        <pc:sldMkLst>
          <pc:docMk/>
          <pc:sldMk cId="1684758496" sldId="788"/>
        </pc:sldMkLst>
      </pc:sldChg>
      <pc:sldChg chg="modSp">
        <pc:chgData name="Bert Dingemans" userId="8e69b98cb10617d5" providerId="LiveId" clId="{CF21989B-5EC2-4A02-A3F1-A02D468D0B5B}" dt="2020-06-14T06:34:10.995" v="260"/>
        <pc:sldMkLst>
          <pc:docMk/>
          <pc:sldMk cId="1952982689" sldId="789"/>
        </pc:sldMkLst>
      </pc:sldChg>
      <pc:sldChg chg="modSp">
        <pc:chgData name="Bert Dingemans" userId="8e69b98cb10617d5" providerId="LiveId" clId="{CF21989B-5EC2-4A02-A3F1-A02D468D0B5B}" dt="2020-06-14T06:34:10.995" v="260"/>
        <pc:sldMkLst>
          <pc:docMk/>
          <pc:sldMk cId="4205535520" sldId="790"/>
        </pc:sldMkLst>
      </pc:sldChg>
      <pc:sldChg chg="modSp">
        <pc:chgData name="Bert Dingemans" userId="8e69b98cb10617d5" providerId="LiveId" clId="{CF21989B-5EC2-4A02-A3F1-A02D468D0B5B}" dt="2020-06-14T06:34:10.995" v="260"/>
        <pc:sldMkLst>
          <pc:docMk/>
          <pc:sldMk cId="3229675449" sldId="791"/>
        </pc:sldMkLst>
      </pc:sldChg>
      <pc:sldChg chg="delSp modSp mod">
        <pc:chgData name="Bert Dingemans" userId="8e69b98cb10617d5" providerId="LiveId" clId="{CF21989B-5EC2-4A02-A3F1-A02D468D0B5B}" dt="2020-06-14T06:30:36.964" v="236" actId="14100"/>
        <pc:sldMkLst>
          <pc:docMk/>
          <pc:sldMk cId="728423501" sldId="800"/>
        </pc:sldMkLst>
      </pc:sldChg>
      <pc:sldChg chg="modSp mod">
        <pc:chgData name="Bert Dingemans" userId="8e69b98cb10617d5" providerId="LiveId" clId="{CF21989B-5EC2-4A02-A3F1-A02D468D0B5B}" dt="2020-06-14T06:34:14.058" v="281" actId="27636"/>
        <pc:sldMkLst>
          <pc:docMk/>
          <pc:sldMk cId="1411634487" sldId="805"/>
        </pc:sldMkLst>
      </pc:sldChg>
      <pc:sldChg chg="modSp">
        <pc:chgData name="Bert Dingemans" userId="8e69b98cb10617d5" providerId="LiveId" clId="{CF21989B-5EC2-4A02-A3F1-A02D468D0B5B}" dt="2020-06-14T06:34:10.995" v="260"/>
        <pc:sldMkLst>
          <pc:docMk/>
          <pc:sldMk cId="3246489224" sldId="806"/>
        </pc:sldMkLst>
      </pc:sldChg>
      <pc:sldChg chg="modSp">
        <pc:chgData name="Bert Dingemans" userId="8e69b98cb10617d5" providerId="LiveId" clId="{CF21989B-5EC2-4A02-A3F1-A02D468D0B5B}" dt="2020-06-14T06:34:10.995" v="260"/>
        <pc:sldMkLst>
          <pc:docMk/>
          <pc:sldMk cId="143001103" sldId="807"/>
        </pc:sldMkLst>
      </pc:sldChg>
      <pc:sldChg chg="modSp">
        <pc:chgData name="Bert Dingemans" userId="8e69b98cb10617d5" providerId="LiveId" clId="{CF21989B-5EC2-4A02-A3F1-A02D468D0B5B}" dt="2020-06-14T06:34:10.995" v="260"/>
        <pc:sldMkLst>
          <pc:docMk/>
          <pc:sldMk cId="1830966768" sldId="808"/>
        </pc:sldMkLst>
      </pc:sldChg>
      <pc:sldChg chg="modSp">
        <pc:chgData name="Bert Dingemans" userId="8e69b98cb10617d5" providerId="LiveId" clId="{CF21989B-5EC2-4A02-A3F1-A02D468D0B5B}" dt="2020-06-14T06:34:10.995" v="260"/>
        <pc:sldMkLst>
          <pc:docMk/>
          <pc:sldMk cId="3973712400" sldId="809"/>
        </pc:sldMkLst>
      </pc:sldChg>
      <pc:sldChg chg="modSp mod">
        <pc:chgData name="Bert Dingemans" userId="8e69b98cb10617d5" providerId="LiveId" clId="{CF21989B-5EC2-4A02-A3F1-A02D468D0B5B}" dt="2020-06-14T06:34:10.995" v="260"/>
        <pc:sldMkLst>
          <pc:docMk/>
          <pc:sldMk cId="450387749" sldId="810"/>
        </pc:sldMkLst>
      </pc:sldChg>
      <pc:sldChg chg="modSp">
        <pc:chgData name="Bert Dingemans" userId="8e69b98cb10617d5" providerId="LiveId" clId="{CF21989B-5EC2-4A02-A3F1-A02D468D0B5B}" dt="2020-06-14T06:34:10.995" v="260"/>
        <pc:sldMkLst>
          <pc:docMk/>
          <pc:sldMk cId="625436903" sldId="811"/>
        </pc:sldMkLst>
      </pc:sldChg>
      <pc:sldChg chg="modSp">
        <pc:chgData name="Bert Dingemans" userId="8e69b98cb10617d5" providerId="LiveId" clId="{CF21989B-5EC2-4A02-A3F1-A02D468D0B5B}" dt="2020-06-14T06:34:10.995" v="260"/>
        <pc:sldMkLst>
          <pc:docMk/>
          <pc:sldMk cId="2152669321" sldId="812"/>
        </pc:sldMkLst>
      </pc:sldChg>
      <pc:sldChg chg="modSp">
        <pc:chgData name="Bert Dingemans" userId="8e69b98cb10617d5" providerId="LiveId" clId="{CF21989B-5EC2-4A02-A3F1-A02D468D0B5B}" dt="2020-06-14T06:34:10.995" v="260"/>
        <pc:sldMkLst>
          <pc:docMk/>
          <pc:sldMk cId="1659061743" sldId="813"/>
        </pc:sldMkLst>
      </pc:sldChg>
      <pc:sldChg chg="modSp">
        <pc:chgData name="Bert Dingemans" userId="8e69b98cb10617d5" providerId="LiveId" clId="{CF21989B-5EC2-4A02-A3F1-A02D468D0B5B}" dt="2020-06-14T06:34:10.995" v="260"/>
        <pc:sldMkLst>
          <pc:docMk/>
          <pc:sldMk cId="2249235140" sldId="816"/>
        </pc:sldMkLst>
      </pc:sldChg>
      <pc:sldChg chg="addSp delSp modSp mod">
        <pc:chgData name="Bert Dingemans" userId="8e69b98cb10617d5" providerId="LiveId" clId="{CF21989B-5EC2-4A02-A3F1-A02D468D0B5B}" dt="2020-06-14T06:25:05.793" v="220" actId="14100"/>
        <pc:sldMkLst>
          <pc:docMk/>
          <pc:sldMk cId="753005867" sldId="818"/>
        </pc:sldMkLst>
      </pc:sldChg>
      <pc:sldChg chg="modSp">
        <pc:chgData name="Bert Dingemans" userId="8e69b98cb10617d5" providerId="LiveId" clId="{CF21989B-5EC2-4A02-A3F1-A02D468D0B5B}" dt="2020-06-14T06:34:10.995" v="260"/>
        <pc:sldMkLst>
          <pc:docMk/>
          <pc:sldMk cId="3898307232" sldId="823"/>
        </pc:sldMkLst>
      </pc:sldChg>
      <pc:sldChg chg="modSp mod">
        <pc:chgData name="Bert Dingemans" userId="8e69b98cb10617d5" providerId="LiveId" clId="{CF21989B-5EC2-4A02-A3F1-A02D468D0B5B}" dt="2020-06-14T06:34:14.839" v="291" actId="27636"/>
        <pc:sldMkLst>
          <pc:docMk/>
          <pc:sldMk cId="1908572782" sldId="826"/>
        </pc:sldMkLst>
      </pc:sldChg>
      <pc:sldChg chg="modSp">
        <pc:chgData name="Bert Dingemans" userId="8e69b98cb10617d5" providerId="LiveId" clId="{CF21989B-5EC2-4A02-A3F1-A02D468D0B5B}" dt="2020-06-14T06:34:10.995" v="260"/>
        <pc:sldMkLst>
          <pc:docMk/>
          <pc:sldMk cId="3589588767" sldId="827"/>
        </pc:sldMkLst>
      </pc:sldChg>
      <pc:sldChg chg="modSp">
        <pc:chgData name="Bert Dingemans" userId="8e69b98cb10617d5" providerId="LiveId" clId="{CF21989B-5EC2-4A02-A3F1-A02D468D0B5B}" dt="2020-06-14T06:34:10.995" v="260"/>
        <pc:sldMkLst>
          <pc:docMk/>
          <pc:sldMk cId="1573972350" sldId="828"/>
        </pc:sldMkLst>
      </pc:sldChg>
      <pc:sldChg chg="modSp">
        <pc:chgData name="Bert Dingemans" userId="8e69b98cb10617d5" providerId="LiveId" clId="{CF21989B-5EC2-4A02-A3F1-A02D468D0B5B}" dt="2020-06-14T06:34:10.995" v="260"/>
        <pc:sldMkLst>
          <pc:docMk/>
          <pc:sldMk cId="953217825" sldId="829"/>
        </pc:sldMkLst>
      </pc:sldChg>
      <pc:sldChg chg="modSp">
        <pc:chgData name="Bert Dingemans" userId="8e69b98cb10617d5" providerId="LiveId" clId="{CF21989B-5EC2-4A02-A3F1-A02D468D0B5B}" dt="2020-06-14T06:34:10.995" v="260"/>
        <pc:sldMkLst>
          <pc:docMk/>
          <pc:sldMk cId="1858361815" sldId="830"/>
        </pc:sldMkLst>
      </pc:sldChg>
      <pc:sldChg chg="modSp">
        <pc:chgData name="Bert Dingemans" userId="8e69b98cb10617d5" providerId="LiveId" clId="{CF21989B-5EC2-4A02-A3F1-A02D468D0B5B}" dt="2020-06-14T06:34:10.995" v="260"/>
        <pc:sldMkLst>
          <pc:docMk/>
          <pc:sldMk cId="2397096468" sldId="831"/>
        </pc:sldMkLst>
      </pc:sldChg>
      <pc:sldChg chg="modSp">
        <pc:chgData name="Bert Dingemans" userId="8e69b98cb10617d5" providerId="LiveId" clId="{CF21989B-5EC2-4A02-A3F1-A02D468D0B5B}" dt="2020-06-14T06:34:10.995" v="260"/>
        <pc:sldMkLst>
          <pc:docMk/>
          <pc:sldMk cId="173200162" sldId="832"/>
        </pc:sldMkLst>
      </pc:sldChg>
      <pc:sldChg chg="modSp">
        <pc:chgData name="Bert Dingemans" userId="8e69b98cb10617d5" providerId="LiveId" clId="{CF21989B-5EC2-4A02-A3F1-A02D468D0B5B}" dt="2020-06-14T06:34:10.995" v="260"/>
        <pc:sldMkLst>
          <pc:docMk/>
          <pc:sldMk cId="3976772341" sldId="833"/>
        </pc:sldMkLst>
      </pc:sldChg>
      <pc:sldChg chg="modSp mod">
        <pc:chgData name="Bert Dingemans" userId="8e69b98cb10617d5" providerId="LiveId" clId="{CF21989B-5EC2-4A02-A3F1-A02D468D0B5B}" dt="2020-06-14T06:34:14.995" v="293" actId="27636"/>
        <pc:sldMkLst>
          <pc:docMk/>
          <pc:sldMk cId="2773079752" sldId="834"/>
        </pc:sldMkLst>
      </pc:sldChg>
      <pc:sldChg chg="modSp">
        <pc:chgData name="Bert Dingemans" userId="8e69b98cb10617d5" providerId="LiveId" clId="{CF21989B-5EC2-4A02-A3F1-A02D468D0B5B}" dt="2020-06-14T06:34:10.995" v="260"/>
        <pc:sldMkLst>
          <pc:docMk/>
          <pc:sldMk cId="1325029290" sldId="835"/>
        </pc:sldMkLst>
      </pc:sldChg>
      <pc:sldChg chg="modSp mod">
        <pc:chgData name="Bert Dingemans" userId="8e69b98cb10617d5" providerId="LiveId" clId="{CF21989B-5EC2-4A02-A3F1-A02D468D0B5B}" dt="2020-06-14T06:34:15.057" v="294" actId="27636"/>
        <pc:sldMkLst>
          <pc:docMk/>
          <pc:sldMk cId="4098079192" sldId="836"/>
        </pc:sldMkLst>
      </pc:sldChg>
      <pc:sldChg chg="modSp">
        <pc:chgData name="Bert Dingemans" userId="8e69b98cb10617d5" providerId="LiveId" clId="{CF21989B-5EC2-4A02-A3F1-A02D468D0B5B}" dt="2020-06-14T06:34:10.995" v="260"/>
        <pc:sldMkLst>
          <pc:docMk/>
          <pc:sldMk cId="894675404" sldId="837"/>
        </pc:sldMkLst>
      </pc:sldChg>
      <pc:sldChg chg="modSp">
        <pc:chgData name="Bert Dingemans" userId="8e69b98cb10617d5" providerId="LiveId" clId="{CF21989B-5EC2-4A02-A3F1-A02D468D0B5B}" dt="2020-06-14T06:34:10.995" v="260"/>
        <pc:sldMkLst>
          <pc:docMk/>
          <pc:sldMk cId="3312585168" sldId="838"/>
        </pc:sldMkLst>
      </pc:sldChg>
      <pc:sldChg chg="modSp">
        <pc:chgData name="Bert Dingemans" userId="8e69b98cb10617d5" providerId="LiveId" clId="{CF21989B-5EC2-4A02-A3F1-A02D468D0B5B}" dt="2020-06-14T06:34:10.995" v="260"/>
        <pc:sldMkLst>
          <pc:docMk/>
          <pc:sldMk cId="1150918060" sldId="839"/>
        </pc:sldMkLst>
      </pc:sldChg>
      <pc:sldChg chg="modSp mod">
        <pc:chgData name="Bert Dingemans" userId="8e69b98cb10617d5" providerId="LiveId" clId="{CF21989B-5EC2-4A02-A3F1-A02D468D0B5B}" dt="2020-06-14T06:34:15.120" v="296" actId="27636"/>
        <pc:sldMkLst>
          <pc:docMk/>
          <pc:sldMk cId="2596263825" sldId="840"/>
        </pc:sldMkLst>
      </pc:sldChg>
      <pc:sldChg chg="modSp">
        <pc:chgData name="Bert Dingemans" userId="8e69b98cb10617d5" providerId="LiveId" clId="{CF21989B-5EC2-4A02-A3F1-A02D468D0B5B}" dt="2020-06-14T06:34:10.995" v="260"/>
        <pc:sldMkLst>
          <pc:docMk/>
          <pc:sldMk cId="1586778186" sldId="841"/>
        </pc:sldMkLst>
      </pc:sldChg>
      <pc:sldChg chg="modSp mod">
        <pc:chgData name="Bert Dingemans" userId="8e69b98cb10617d5" providerId="LiveId" clId="{CF21989B-5EC2-4A02-A3F1-A02D468D0B5B}" dt="2020-06-14T06:34:15.151" v="297" actId="27636"/>
        <pc:sldMkLst>
          <pc:docMk/>
          <pc:sldMk cId="2139274058" sldId="842"/>
        </pc:sldMkLst>
      </pc:sldChg>
      <pc:sldChg chg="modSp mod">
        <pc:chgData name="Bert Dingemans" userId="8e69b98cb10617d5" providerId="LiveId" clId="{CF21989B-5EC2-4A02-A3F1-A02D468D0B5B}" dt="2020-06-14T06:34:15.198" v="299" actId="27636"/>
        <pc:sldMkLst>
          <pc:docMk/>
          <pc:sldMk cId="4164967376" sldId="843"/>
        </pc:sldMkLst>
      </pc:sldChg>
      <pc:sldChg chg="modSp mod">
        <pc:chgData name="Bert Dingemans" userId="8e69b98cb10617d5" providerId="LiveId" clId="{CF21989B-5EC2-4A02-A3F1-A02D468D0B5B}" dt="2020-06-14T06:34:12.729" v="262" actId="27636"/>
        <pc:sldMkLst>
          <pc:docMk/>
          <pc:sldMk cId="2896242899" sldId="855"/>
        </pc:sldMkLst>
      </pc:sldChg>
      <pc:sldChg chg="modSp">
        <pc:chgData name="Bert Dingemans" userId="8e69b98cb10617d5" providerId="LiveId" clId="{CF21989B-5EC2-4A02-A3F1-A02D468D0B5B}" dt="2020-06-14T06:34:10.995" v="260"/>
        <pc:sldMkLst>
          <pc:docMk/>
          <pc:sldMk cId="1959391574" sldId="856"/>
        </pc:sldMkLst>
      </pc:sldChg>
      <pc:sldChg chg="modSp mod">
        <pc:chgData name="Bert Dingemans" userId="8e69b98cb10617d5" providerId="LiveId" clId="{CF21989B-5EC2-4A02-A3F1-A02D468D0B5B}" dt="2020-06-14T06:34:10.995" v="260"/>
        <pc:sldMkLst>
          <pc:docMk/>
          <pc:sldMk cId="1589940173" sldId="857"/>
        </pc:sldMkLst>
      </pc:sldChg>
      <pc:sldChg chg="modSp">
        <pc:chgData name="Bert Dingemans" userId="8e69b98cb10617d5" providerId="LiveId" clId="{CF21989B-5EC2-4A02-A3F1-A02D468D0B5B}" dt="2020-06-14T06:34:10.995" v="260"/>
        <pc:sldMkLst>
          <pc:docMk/>
          <pc:sldMk cId="3019866549" sldId="858"/>
        </pc:sldMkLst>
      </pc:sldChg>
      <pc:sldChg chg="modSp">
        <pc:chgData name="Bert Dingemans" userId="8e69b98cb10617d5" providerId="LiveId" clId="{CF21989B-5EC2-4A02-A3F1-A02D468D0B5B}" dt="2020-06-14T06:34:10.995" v="260"/>
        <pc:sldMkLst>
          <pc:docMk/>
          <pc:sldMk cId="2883285386" sldId="859"/>
        </pc:sldMkLst>
      </pc:sldChg>
      <pc:sldChg chg="modSp mod">
        <pc:chgData name="Bert Dingemans" userId="8e69b98cb10617d5" providerId="LiveId" clId="{CF21989B-5EC2-4A02-A3F1-A02D468D0B5B}" dt="2020-06-14T06:34:13.698" v="275" actId="27636"/>
        <pc:sldMkLst>
          <pc:docMk/>
          <pc:sldMk cId="2515210634" sldId="896"/>
        </pc:sldMkLst>
      </pc:sldChg>
      <pc:sldChg chg="modSp">
        <pc:chgData name="Bert Dingemans" userId="8e69b98cb10617d5" providerId="LiveId" clId="{CF21989B-5EC2-4A02-A3F1-A02D468D0B5B}" dt="2020-06-14T06:34:10.995" v="260"/>
        <pc:sldMkLst>
          <pc:docMk/>
          <pc:sldMk cId="3060889333" sldId="958"/>
        </pc:sldMkLst>
      </pc:sldChg>
      <pc:sldChg chg="modSp">
        <pc:chgData name="Bert Dingemans" userId="8e69b98cb10617d5" providerId="LiveId" clId="{CF21989B-5EC2-4A02-A3F1-A02D468D0B5B}" dt="2020-06-14T06:34:10.995" v="260"/>
        <pc:sldMkLst>
          <pc:docMk/>
          <pc:sldMk cId="1372427937" sldId="959"/>
        </pc:sldMkLst>
      </pc:sldChg>
      <pc:sldChg chg="modSp">
        <pc:chgData name="Bert Dingemans" userId="8e69b98cb10617d5" providerId="LiveId" clId="{CF21989B-5EC2-4A02-A3F1-A02D468D0B5B}" dt="2020-06-14T06:34:10.995" v="260"/>
        <pc:sldMkLst>
          <pc:docMk/>
          <pc:sldMk cId="4061777425" sldId="1034"/>
        </pc:sldMkLst>
      </pc:sldChg>
      <pc:sldChg chg="modSp">
        <pc:chgData name="Bert Dingemans" userId="8e69b98cb10617d5" providerId="LiveId" clId="{CF21989B-5EC2-4A02-A3F1-A02D468D0B5B}" dt="2020-06-14T06:34:10.995" v="260"/>
        <pc:sldMkLst>
          <pc:docMk/>
          <pc:sldMk cId="2096491222" sldId="1035"/>
        </pc:sldMkLst>
      </pc:sldChg>
      <pc:sldChg chg="modSp">
        <pc:chgData name="Bert Dingemans" userId="8e69b98cb10617d5" providerId="LiveId" clId="{CF21989B-5EC2-4A02-A3F1-A02D468D0B5B}" dt="2020-06-14T06:34:10.995" v="260"/>
        <pc:sldMkLst>
          <pc:docMk/>
          <pc:sldMk cId="557882132" sldId="1036"/>
        </pc:sldMkLst>
      </pc:sldChg>
      <pc:sldChg chg="modSp">
        <pc:chgData name="Bert Dingemans" userId="8e69b98cb10617d5" providerId="LiveId" clId="{CF21989B-5EC2-4A02-A3F1-A02D468D0B5B}" dt="2020-06-14T06:34:10.995" v="260"/>
        <pc:sldMkLst>
          <pc:docMk/>
          <pc:sldMk cId="4267359046" sldId="1037"/>
        </pc:sldMkLst>
      </pc:sldChg>
      <pc:sldChg chg="add">
        <pc:chgData name="Bert Dingemans" userId="8e69b98cb10617d5" providerId="LiveId" clId="{CF21989B-5EC2-4A02-A3F1-A02D468D0B5B}" dt="2020-06-14T14:23:08.243" v="550"/>
        <pc:sldMkLst>
          <pc:docMk/>
          <pc:sldMk cId="4026300828" sldId="1081"/>
        </pc:sldMkLst>
      </pc:sldChg>
      <pc:sldChg chg="add">
        <pc:chgData name="Bert Dingemans" userId="8e69b98cb10617d5" providerId="LiveId" clId="{CF21989B-5EC2-4A02-A3F1-A02D468D0B5B}" dt="2020-06-14T14:24:20.557" v="551"/>
        <pc:sldMkLst>
          <pc:docMk/>
          <pc:sldMk cId="3131802102" sldId="1092"/>
        </pc:sldMkLst>
      </pc:sldChg>
      <pc:sldChg chg="add">
        <pc:chgData name="Bert Dingemans" userId="8e69b98cb10617d5" providerId="LiveId" clId="{CF21989B-5EC2-4A02-A3F1-A02D468D0B5B}" dt="2020-06-14T14:25:58.761" v="552"/>
        <pc:sldMkLst>
          <pc:docMk/>
          <pc:sldMk cId="861703984" sldId="1105"/>
        </pc:sldMkLst>
      </pc:sldChg>
      <pc:sldChg chg="add">
        <pc:chgData name="Bert Dingemans" userId="8e69b98cb10617d5" providerId="LiveId" clId="{CF21989B-5EC2-4A02-A3F1-A02D468D0B5B}" dt="2020-06-14T14:35:11.050" v="1282"/>
        <pc:sldMkLst>
          <pc:docMk/>
          <pc:sldMk cId="1359680077" sldId="1115"/>
        </pc:sldMkLst>
      </pc:sldChg>
      <pc:sldChg chg="add">
        <pc:chgData name="Bert Dingemans" userId="8e69b98cb10617d5" providerId="LiveId" clId="{CF21989B-5EC2-4A02-A3F1-A02D468D0B5B}" dt="2020-06-14T14:24:20.557" v="551"/>
        <pc:sldMkLst>
          <pc:docMk/>
          <pc:sldMk cId="4028320088" sldId="1146"/>
        </pc:sldMkLst>
      </pc:sldChg>
      <pc:sldChg chg="add">
        <pc:chgData name="Bert Dingemans" userId="8e69b98cb10617d5" providerId="LiveId" clId="{CF21989B-5EC2-4A02-A3F1-A02D468D0B5B}" dt="2020-06-14T14:24:20.557" v="551"/>
        <pc:sldMkLst>
          <pc:docMk/>
          <pc:sldMk cId="385636414" sldId="1147"/>
        </pc:sldMkLst>
      </pc:sldChg>
      <pc:sldChg chg="add">
        <pc:chgData name="Bert Dingemans" userId="8e69b98cb10617d5" providerId="LiveId" clId="{CF21989B-5EC2-4A02-A3F1-A02D468D0B5B}" dt="2020-06-14T14:24:20.557" v="551"/>
        <pc:sldMkLst>
          <pc:docMk/>
          <pc:sldMk cId="3931392381" sldId="1148"/>
        </pc:sldMkLst>
      </pc:sldChg>
      <pc:sldChg chg="add">
        <pc:chgData name="Bert Dingemans" userId="8e69b98cb10617d5" providerId="LiveId" clId="{CF21989B-5EC2-4A02-A3F1-A02D468D0B5B}" dt="2020-06-14T14:25:58.761" v="552"/>
        <pc:sldMkLst>
          <pc:docMk/>
          <pc:sldMk cId="2788787012" sldId="1174"/>
        </pc:sldMkLst>
      </pc:sldChg>
      <pc:sldChg chg="add">
        <pc:chgData name="Bert Dingemans" userId="8e69b98cb10617d5" providerId="LiveId" clId="{CF21989B-5EC2-4A02-A3F1-A02D468D0B5B}" dt="2020-06-14T14:25:58.761" v="552"/>
        <pc:sldMkLst>
          <pc:docMk/>
          <pc:sldMk cId="3186040137" sldId="1176"/>
        </pc:sldMkLst>
      </pc:sldChg>
      <pc:sldChg chg="add">
        <pc:chgData name="Bert Dingemans" userId="8e69b98cb10617d5" providerId="LiveId" clId="{CF21989B-5EC2-4A02-A3F1-A02D468D0B5B}" dt="2020-06-14T14:25:58.761" v="552"/>
        <pc:sldMkLst>
          <pc:docMk/>
          <pc:sldMk cId="2922870889" sldId="1177"/>
        </pc:sldMkLst>
      </pc:sldChg>
      <pc:sldChg chg="add">
        <pc:chgData name="Bert Dingemans" userId="8e69b98cb10617d5" providerId="LiveId" clId="{CF21989B-5EC2-4A02-A3F1-A02D468D0B5B}" dt="2020-06-14T14:25:58.761" v="552"/>
        <pc:sldMkLst>
          <pc:docMk/>
          <pc:sldMk cId="2392162387" sldId="1187"/>
        </pc:sldMkLst>
      </pc:sldChg>
      <pc:sldChg chg="add">
        <pc:chgData name="Bert Dingemans" userId="8e69b98cb10617d5" providerId="LiveId" clId="{CF21989B-5EC2-4A02-A3F1-A02D468D0B5B}" dt="2020-06-14T14:35:11.050" v="1282"/>
        <pc:sldMkLst>
          <pc:docMk/>
          <pc:sldMk cId="1550227282" sldId="1188"/>
        </pc:sldMkLst>
      </pc:sldChg>
      <pc:sldChg chg="add">
        <pc:chgData name="Bert Dingemans" userId="8e69b98cb10617d5" providerId="LiveId" clId="{CF21989B-5EC2-4A02-A3F1-A02D468D0B5B}" dt="2020-06-14T14:35:11.050" v="1282"/>
        <pc:sldMkLst>
          <pc:docMk/>
          <pc:sldMk cId="4138372784" sldId="1192"/>
        </pc:sldMkLst>
      </pc:sldChg>
      <pc:sldChg chg="add">
        <pc:chgData name="Bert Dingemans" userId="8e69b98cb10617d5" providerId="LiveId" clId="{CF21989B-5EC2-4A02-A3F1-A02D468D0B5B}" dt="2020-06-14T14:35:11.050" v="1282"/>
        <pc:sldMkLst>
          <pc:docMk/>
          <pc:sldMk cId="862873210" sldId="1198"/>
        </pc:sldMkLst>
      </pc:sldChg>
      <pc:sldChg chg="modSp mod">
        <pc:chgData name="Bert Dingemans" userId="8e69b98cb10617d5" providerId="LiveId" clId="{CF21989B-5EC2-4A02-A3F1-A02D468D0B5B}" dt="2020-06-14T06:34:12.854" v="264" actId="27636"/>
        <pc:sldMkLst>
          <pc:docMk/>
          <pc:sldMk cId="319092141" sldId="1529"/>
        </pc:sldMkLst>
      </pc:sldChg>
      <pc:sldChg chg="modSp">
        <pc:chgData name="Bert Dingemans" userId="8e69b98cb10617d5" providerId="LiveId" clId="{CF21989B-5EC2-4A02-A3F1-A02D468D0B5B}" dt="2020-06-14T06:34:10.995" v="260"/>
        <pc:sldMkLst>
          <pc:docMk/>
          <pc:sldMk cId="2732907235" sldId="1530"/>
        </pc:sldMkLst>
      </pc:sldChg>
      <pc:sldChg chg="modSp">
        <pc:chgData name="Bert Dingemans" userId="8e69b98cb10617d5" providerId="LiveId" clId="{CF21989B-5EC2-4A02-A3F1-A02D468D0B5B}" dt="2020-06-14T06:34:10.995" v="260"/>
        <pc:sldMkLst>
          <pc:docMk/>
          <pc:sldMk cId="2443072487" sldId="1532"/>
        </pc:sldMkLst>
      </pc:sldChg>
      <pc:sldChg chg="modSp">
        <pc:chgData name="Bert Dingemans" userId="8e69b98cb10617d5" providerId="LiveId" clId="{CF21989B-5EC2-4A02-A3F1-A02D468D0B5B}" dt="2020-06-14T06:34:10.995" v="260"/>
        <pc:sldMkLst>
          <pc:docMk/>
          <pc:sldMk cId="2256862088" sldId="1549"/>
        </pc:sldMkLst>
      </pc:sldChg>
      <pc:sldChg chg="modSp del">
        <pc:chgData name="Bert Dingemans" userId="8e69b98cb10617d5" providerId="LiveId" clId="{CF21989B-5EC2-4A02-A3F1-A02D468D0B5B}" dt="2020-06-14T14:35:14.333" v="1283" actId="47"/>
        <pc:sldMkLst>
          <pc:docMk/>
          <pc:sldMk cId="2278001994" sldId="1550"/>
        </pc:sldMkLst>
      </pc:sldChg>
      <pc:sldChg chg="modSp mod">
        <pc:chgData name="Bert Dingemans" userId="8e69b98cb10617d5" providerId="LiveId" clId="{CF21989B-5EC2-4A02-A3F1-A02D468D0B5B}" dt="2020-06-14T06:34:13.573" v="273" actId="27636"/>
        <pc:sldMkLst>
          <pc:docMk/>
          <pc:sldMk cId="91345327" sldId="1551"/>
        </pc:sldMkLst>
      </pc:sldChg>
      <pc:sldChg chg="modSp">
        <pc:chgData name="Bert Dingemans" userId="8e69b98cb10617d5" providerId="LiveId" clId="{CF21989B-5EC2-4A02-A3F1-A02D468D0B5B}" dt="2020-06-14T06:34:10.995" v="260"/>
        <pc:sldMkLst>
          <pc:docMk/>
          <pc:sldMk cId="3804809170" sldId="1552"/>
        </pc:sldMkLst>
      </pc:sldChg>
      <pc:sldChg chg="modSp">
        <pc:chgData name="Bert Dingemans" userId="8e69b98cb10617d5" providerId="LiveId" clId="{CF21989B-5EC2-4A02-A3F1-A02D468D0B5B}" dt="2020-06-14T06:34:10.995" v="260"/>
        <pc:sldMkLst>
          <pc:docMk/>
          <pc:sldMk cId="832356699" sldId="1554"/>
        </pc:sldMkLst>
      </pc:sldChg>
      <pc:sldChg chg="modSp">
        <pc:chgData name="Bert Dingemans" userId="8e69b98cb10617d5" providerId="LiveId" clId="{CF21989B-5EC2-4A02-A3F1-A02D468D0B5B}" dt="2020-06-14T06:34:10.995" v="260"/>
        <pc:sldMkLst>
          <pc:docMk/>
          <pc:sldMk cId="41753190" sldId="1555"/>
        </pc:sldMkLst>
      </pc:sldChg>
      <pc:sldChg chg="modSp mod">
        <pc:chgData name="Bert Dingemans" userId="8e69b98cb10617d5" providerId="LiveId" clId="{CF21989B-5EC2-4A02-A3F1-A02D468D0B5B}" dt="2020-06-14T06:34:10.995" v="260"/>
        <pc:sldMkLst>
          <pc:docMk/>
          <pc:sldMk cId="4257133991" sldId="1556"/>
        </pc:sldMkLst>
      </pc:sldChg>
      <pc:sldChg chg="modSp mod">
        <pc:chgData name="Bert Dingemans" userId="8e69b98cb10617d5" providerId="LiveId" clId="{CF21989B-5EC2-4A02-A3F1-A02D468D0B5B}" dt="2020-06-14T06:34:14.745" v="289" actId="27636"/>
        <pc:sldMkLst>
          <pc:docMk/>
          <pc:sldMk cId="1860223375" sldId="1557"/>
        </pc:sldMkLst>
      </pc:sldChg>
      <pc:sldChg chg="modSp">
        <pc:chgData name="Bert Dingemans" userId="8e69b98cb10617d5" providerId="LiveId" clId="{CF21989B-5EC2-4A02-A3F1-A02D468D0B5B}" dt="2020-06-14T06:34:10.995" v="260"/>
        <pc:sldMkLst>
          <pc:docMk/>
          <pc:sldMk cId="3392169157" sldId="1558"/>
        </pc:sldMkLst>
      </pc:sldChg>
      <pc:sldChg chg="modSp">
        <pc:chgData name="Bert Dingemans" userId="8e69b98cb10617d5" providerId="LiveId" clId="{CF21989B-5EC2-4A02-A3F1-A02D468D0B5B}" dt="2020-06-14T06:34:10.995" v="260"/>
        <pc:sldMkLst>
          <pc:docMk/>
          <pc:sldMk cId="724245587" sldId="1559"/>
        </pc:sldMkLst>
      </pc:sldChg>
      <pc:sldChg chg="modSp">
        <pc:chgData name="Bert Dingemans" userId="8e69b98cb10617d5" providerId="LiveId" clId="{CF21989B-5EC2-4A02-A3F1-A02D468D0B5B}" dt="2020-06-14T06:34:10.995" v="260"/>
        <pc:sldMkLst>
          <pc:docMk/>
          <pc:sldMk cId="433138842" sldId="1560"/>
        </pc:sldMkLst>
      </pc:sldChg>
      <pc:sldChg chg="modSp">
        <pc:chgData name="Bert Dingemans" userId="8e69b98cb10617d5" providerId="LiveId" clId="{CF21989B-5EC2-4A02-A3F1-A02D468D0B5B}" dt="2020-06-14T06:34:10.995" v="260"/>
        <pc:sldMkLst>
          <pc:docMk/>
          <pc:sldMk cId="3402972755" sldId="1562"/>
        </pc:sldMkLst>
      </pc:sldChg>
      <pc:sldChg chg="addSp delSp modSp delDesignElem">
        <pc:chgData name="Bert Dingemans" userId="8e69b98cb10617d5" providerId="LiveId" clId="{CF21989B-5EC2-4A02-A3F1-A02D468D0B5B}" dt="2020-06-14T15:08:02.970" v="2299"/>
        <pc:sldMkLst>
          <pc:docMk/>
          <pc:sldMk cId="1098469507" sldId="1563"/>
        </pc:sldMkLst>
      </pc:sldChg>
      <pc:sldChg chg="modSp">
        <pc:chgData name="Bert Dingemans" userId="8e69b98cb10617d5" providerId="LiveId" clId="{CF21989B-5EC2-4A02-A3F1-A02D468D0B5B}" dt="2020-06-14T06:34:10.995" v="260"/>
        <pc:sldMkLst>
          <pc:docMk/>
          <pc:sldMk cId="1304225929" sldId="1564"/>
        </pc:sldMkLst>
      </pc:sldChg>
      <pc:sldChg chg="modSp">
        <pc:chgData name="Bert Dingemans" userId="8e69b98cb10617d5" providerId="LiveId" clId="{CF21989B-5EC2-4A02-A3F1-A02D468D0B5B}" dt="2020-06-14T06:34:10.995" v="260"/>
        <pc:sldMkLst>
          <pc:docMk/>
          <pc:sldMk cId="3728231179" sldId="1565"/>
        </pc:sldMkLst>
      </pc:sldChg>
      <pc:sldChg chg="modSp mod">
        <pc:chgData name="Bert Dingemans" userId="8e69b98cb10617d5" providerId="LiveId" clId="{CF21989B-5EC2-4A02-A3F1-A02D468D0B5B}" dt="2020-06-14T06:34:13.526" v="272" actId="27636"/>
        <pc:sldMkLst>
          <pc:docMk/>
          <pc:sldMk cId="4046384176" sldId="1566"/>
        </pc:sldMkLst>
      </pc:sldChg>
      <pc:sldChg chg="modSp">
        <pc:chgData name="Bert Dingemans" userId="8e69b98cb10617d5" providerId="LiveId" clId="{CF21989B-5EC2-4A02-A3F1-A02D468D0B5B}" dt="2020-06-14T06:34:10.995" v="260"/>
        <pc:sldMkLst>
          <pc:docMk/>
          <pc:sldMk cId="1097766341" sldId="1567"/>
        </pc:sldMkLst>
      </pc:sldChg>
      <pc:sldChg chg="modSp">
        <pc:chgData name="Bert Dingemans" userId="8e69b98cb10617d5" providerId="LiveId" clId="{CF21989B-5EC2-4A02-A3F1-A02D468D0B5B}" dt="2020-06-14T06:34:10.995" v="260"/>
        <pc:sldMkLst>
          <pc:docMk/>
          <pc:sldMk cId="3286099215" sldId="1568"/>
        </pc:sldMkLst>
      </pc:sldChg>
      <pc:sldChg chg="delSp modSp delDesignElem">
        <pc:chgData name="Bert Dingemans" userId="8e69b98cb10617d5" providerId="LiveId" clId="{CF21989B-5EC2-4A02-A3F1-A02D468D0B5B}" dt="2020-06-14T06:34:10.995" v="260"/>
        <pc:sldMkLst>
          <pc:docMk/>
          <pc:sldMk cId="2840563419" sldId="1569"/>
        </pc:sldMkLst>
      </pc:sldChg>
      <pc:sldChg chg="modSp">
        <pc:chgData name="Bert Dingemans" userId="8e69b98cb10617d5" providerId="LiveId" clId="{CF21989B-5EC2-4A02-A3F1-A02D468D0B5B}" dt="2020-06-14T06:34:10.995" v="260"/>
        <pc:sldMkLst>
          <pc:docMk/>
          <pc:sldMk cId="3971956651" sldId="1570"/>
        </pc:sldMkLst>
      </pc:sldChg>
      <pc:sldChg chg="modSp">
        <pc:chgData name="Bert Dingemans" userId="8e69b98cb10617d5" providerId="LiveId" clId="{CF21989B-5EC2-4A02-A3F1-A02D468D0B5B}" dt="2020-06-14T06:34:10.995" v="260"/>
        <pc:sldMkLst>
          <pc:docMk/>
          <pc:sldMk cId="426054235" sldId="1571"/>
        </pc:sldMkLst>
      </pc:sldChg>
      <pc:sldChg chg="modSp">
        <pc:chgData name="Bert Dingemans" userId="8e69b98cb10617d5" providerId="LiveId" clId="{CF21989B-5EC2-4A02-A3F1-A02D468D0B5B}" dt="2020-06-14T06:34:10.995" v="260"/>
        <pc:sldMkLst>
          <pc:docMk/>
          <pc:sldMk cId="1698282650" sldId="1572"/>
        </pc:sldMkLst>
      </pc:sldChg>
      <pc:sldChg chg="modSp">
        <pc:chgData name="Bert Dingemans" userId="8e69b98cb10617d5" providerId="LiveId" clId="{CF21989B-5EC2-4A02-A3F1-A02D468D0B5B}" dt="2020-06-14T06:34:10.995" v="260"/>
        <pc:sldMkLst>
          <pc:docMk/>
          <pc:sldMk cId="1997683789" sldId="1574"/>
        </pc:sldMkLst>
      </pc:sldChg>
      <pc:sldChg chg="modSp">
        <pc:chgData name="Bert Dingemans" userId="8e69b98cb10617d5" providerId="LiveId" clId="{CF21989B-5EC2-4A02-A3F1-A02D468D0B5B}" dt="2020-06-14T06:34:10.995" v="260"/>
        <pc:sldMkLst>
          <pc:docMk/>
          <pc:sldMk cId="609063221" sldId="1575"/>
        </pc:sldMkLst>
      </pc:sldChg>
      <pc:sldChg chg="modSp mod">
        <pc:chgData name="Bert Dingemans" userId="8e69b98cb10617d5" providerId="LiveId" clId="{CF21989B-5EC2-4A02-A3F1-A02D468D0B5B}" dt="2020-06-14T06:34:15.589" v="302" actId="27636"/>
        <pc:sldMkLst>
          <pc:docMk/>
          <pc:sldMk cId="2517917809" sldId="1576"/>
        </pc:sldMkLst>
      </pc:sldChg>
      <pc:sldChg chg="modSp mod">
        <pc:chgData name="Bert Dingemans" userId="8e69b98cb10617d5" providerId="LiveId" clId="{CF21989B-5EC2-4A02-A3F1-A02D468D0B5B}" dt="2020-06-14T06:34:15.495" v="300" actId="27636"/>
        <pc:sldMkLst>
          <pc:docMk/>
          <pc:sldMk cId="115342855" sldId="1577"/>
        </pc:sldMkLst>
      </pc:sldChg>
      <pc:sldChg chg="modSp mod">
        <pc:chgData name="Bert Dingemans" userId="8e69b98cb10617d5" providerId="LiveId" clId="{CF21989B-5EC2-4A02-A3F1-A02D468D0B5B}" dt="2020-06-14T06:34:15.542" v="301" actId="27636"/>
        <pc:sldMkLst>
          <pc:docMk/>
          <pc:sldMk cId="2442441485" sldId="1578"/>
        </pc:sldMkLst>
      </pc:sldChg>
      <pc:sldChg chg="del">
        <pc:chgData name="Bert Dingemans" userId="8e69b98cb10617d5" providerId="LiveId" clId="{CF21989B-5EC2-4A02-A3F1-A02D468D0B5B}" dt="2020-06-14T14:22:50.033" v="549" actId="47"/>
        <pc:sldMkLst>
          <pc:docMk/>
          <pc:sldMk cId="3389948329" sldId="1579"/>
        </pc:sldMkLst>
      </pc:sldChg>
      <pc:sldChg chg="modSp add">
        <pc:chgData name="Bert Dingemans" userId="8e69b98cb10617d5" providerId="LiveId" clId="{CF21989B-5EC2-4A02-A3F1-A02D468D0B5B}" dt="2020-06-14T15:08:33.765" v="2303"/>
        <pc:sldMkLst>
          <pc:docMk/>
          <pc:sldMk cId="3868978253" sldId="1580"/>
        </pc:sldMkLst>
      </pc:sldChg>
      <pc:sldChg chg="modSp add del mod setBg">
        <pc:chgData name="Bert Dingemans" userId="8e69b98cb10617d5" providerId="LiveId" clId="{CF21989B-5EC2-4A02-A3F1-A02D468D0B5B}" dt="2020-06-14T15:08:10.026" v="2300" actId="2696"/>
        <pc:sldMkLst>
          <pc:docMk/>
          <pc:sldMk cId="3897520868" sldId="1580"/>
        </pc:sldMkLst>
      </pc:sldChg>
      <pc:sldChg chg="add">
        <pc:chgData name="Bert Dingemans" userId="8e69b98cb10617d5" providerId="LiveId" clId="{CF21989B-5EC2-4A02-A3F1-A02D468D0B5B}" dt="2020-06-14T14:24:20.557" v="551"/>
        <pc:sldMkLst>
          <pc:docMk/>
          <pc:sldMk cId="4097055087" sldId="1581"/>
        </pc:sldMkLst>
      </pc:sldChg>
      <pc:sldChg chg="add">
        <pc:chgData name="Bert Dingemans" userId="8e69b98cb10617d5" providerId="LiveId" clId="{CF21989B-5EC2-4A02-A3F1-A02D468D0B5B}" dt="2020-06-14T14:24:20.557" v="551"/>
        <pc:sldMkLst>
          <pc:docMk/>
          <pc:sldMk cId="1113639611" sldId="1582"/>
        </pc:sldMkLst>
      </pc:sldChg>
      <pc:sldChg chg="addSp delSp modSp new mod modClrScheme chgLayout">
        <pc:chgData name="Bert Dingemans" userId="8e69b98cb10617d5" providerId="LiveId" clId="{CF21989B-5EC2-4A02-A3F1-A02D468D0B5B}" dt="2020-06-14T14:30:43.199" v="1032" actId="5793"/>
        <pc:sldMkLst>
          <pc:docMk/>
          <pc:sldMk cId="1989982982" sldId="1583"/>
        </pc:sldMkLst>
      </pc:sldChg>
      <pc:sldChg chg="addSp delSp modSp new mod modClrScheme chgLayout">
        <pc:chgData name="Bert Dingemans" userId="8e69b98cb10617d5" providerId="LiveId" clId="{CF21989B-5EC2-4A02-A3F1-A02D468D0B5B}" dt="2020-06-14T14:33:20.057" v="1281" actId="113"/>
        <pc:sldMkLst>
          <pc:docMk/>
          <pc:sldMk cId="248172565" sldId="1584"/>
        </pc:sldMkLst>
      </pc:sldChg>
      <pc:sldChg chg="add">
        <pc:chgData name="Bert Dingemans" userId="8e69b98cb10617d5" providerId="LiveId" clId="{CF21989B-5EC2-4A02-A3F1-A02D468D0B5B}" dt="2020-06-14T14:35:11.050" v="1282"/>
        <pc:sldMkLst>
          <pc:docMk/>
          <pc:sldMk cId="3099250026" sldId="1585"/>
        </pc:sldMkLst>
      </pc:sldChg>
      <pc:sldChg chg="modSp add mod">
        <pc:chgData name="Bert Dingemans" userId="8e69b98cb10617d5" providerId="LiveId" clId="{CF21989B-5EC2-4A02-A3F1-A02D468D0B5B}" dt="2020-06-14T14:46:52.746" v="1916" actId="20577"/>
        <pc:sldMkLst>
          <pc:docMk/>
          <pc:sldMk cId="4076701459" sldId="1586"/>
        </pc:sldMkLst>
      </pc:sldChg>
      <pc:sldChg chg="modSp add mod">
        <pc:chgData name="Bert Dingemans" userId="8e69b98cb10617d5" providerId="LiveId" clId="{CF21989B-5EC2-4A02-A3F1-A02D468D0B5B}" dt="2020-06-14T14:49:28.005" v="2163" actId="20577"/>
        <pc:sldMkLst>
          <pc:docMk/>
          <pc:sldMk cId="827128623" sldId="1587"/>
        </pc:sldMkLst>
      </pc:sldChg>
      <pc:sldChg chg="modSp add mod">
        <pc:chgData name="Bert Dingemans" userId="8e69b98cb10617d5" providerId="LiveId" clId="{CF21989B-5EC2-4A02-A3F1-A02D468D0B5B}" dt="2020-06-14T15:16:00.297" v="2390" actId="20577"/>
        <pc:sldMkLst>
          <pc:docMk/>
          <pc:sldMk cId="1229455381" sldId="1588"/>
        </pc:sldMkLst>
      </pc:sldChg>
    </pc:docChg>
  </pc:docChgLst>
  <pc:docChgLst>
    <pc:chgData name="Bert Dingemans" userId="8e69b98cb10617d5" providerId="LiveId" clId="{00CA1DDF-BE0B-4BA3-AB97-3641D7B7B1F8}"/>
    <pc:docChg chg="custSel modSld">
      <pc:chgData name="Bert Dingemans" userId="8e69b98cb10617d5" providerId="LiveId" clId="{00CA1DDF-BE0B-4BA3-AB97-3641D7B7B1F8}" dt="2024-08-12T18:51:21.092" v="122" actId="6549"/>
      <pc:docMkLst>
        <pc:docMk/>
      </pc:docMkLst>
      <pc:sldChg chg="modSp mod">
        <pc:chgData name="Bert Dingemans" userId="8e69b98cb10617d5" providerId="LiveId" clId="{00CA1DDF-BE0B-4BA3-AB97-3641D7B7B1F8}" dt="2024-08-06T12:28:10.650" v="19" actId="20577"/>
        <pc:sldMkLst>
          <pc:docMk/>
          <pc:sldMk cId="2943490361" sldId="1701"/>
        </pc:sldMkLst>
      </pc:sldChg>
      <pc:sldChg chg="addSp delSp modSp mod">
        <pc:chgData name="Bert Dingemans" userId="8e69b98cb10617d5" providerId="LiveId" clId="{00CA1DDF-BE0B-4BA3-AB97-3641D7B7B1F8}" dt="2024-08-06T12:30:18.663" v="92" actId="21"/>
        <pc:sldMkLst>
          <pc:docMk/>
          <pc:sldMk cId="1024637667" sldId="1716"/>
        </pc:sldMkLst>
      </pc:sldChg>
      <pc:sldChg chg="addSp modSp mod modAnim">
        <pc:chgData name="Bert Dingemans" userId="8e69b98cb10617d5" providerId="LiveId" clId="{00CA1DDF-BE0B-4BA3-AB97-3641D7B7B1F8}" dt="2024-08-06T12:30:44.519" v="97"/>
        <pc:sldMkLst>
          <pc:docMk/>
          <pc:sldMk cId="3257139370" sldId="1719"/>
        </pc:sldMkLst>
      </pc:sldChg>
      <pc:sldChg chg="modSp mod">
        <pc:chgData name="Bert Dingemans" userId="8e69b98cb10617d5" providerId="LiveId" clId="{00CA1DDF-BE0B-4BA3-AB97-3641D7B7B1F8}" dt="2024-08-06T12:31:36.915" v="100" actId="27636"/>
        <pc:sldMkLst>
          <pc:docMk/>
          <pc:sldMk cId="2513710622" sldId="1737"/>
        </pc:sldMkLst>
      </pc:sldChg>
      <pc:sldChg chg="modSp mod">
        <pc:chgData name="Bert Dingemans" userId="8e69b98cb10617d5" providerId="LiveId" clId="{00CA1DDF-BE0B-4BA3-AB97-3641D7B7B1F8}" dt="2024-08-06T12:31:58.385" v="103" actId="20577"/>
        <pc:sldMkLst>
          <pc:docMk/>
          <pc:sldMk cId="2971609628" sldId="1738"/>
        </pc:sldMkLst>
      </pc:sldChg>
      <pc:sldChg chg="modSp mod">
        <pc:chgData name="Bert Dingemans" userId="8e69b98cb10617d5" providerId="LiveId" clId="{00CA1DDF-BE0B-4BA3-AB97-3641D7B7B1F8}" dt="2024-08-12T18:51:21.092" v="122" actId="6549"/>
        <pc:sldMkLst>
          <pc:docMk/>
          <pc:sldMk cId="38741545" sldId="1786"/>
        </pc:sldMkLst>
      </pc:sldChg>
      <pc:sldChg chg="modSp mod">
        <pc:chgData name="Bert Dingemans" userId="8e69b98cb10617d5" providerId="LiveId" clId="{00CA1DDF-BE0B-4BA3-AB97-3641D7B7B1F8}" dt="2024-08-06T12:54:35.259" v="115" actId="20577"/>
        <pc:sldMkLst>
          <pc:docMk/>
          <pc:sldMk cId="2514755387" sldId="1828"/>
        </pc:sldMkLst>
      </pc:sldChg>
      <pc:sldChg chg="modSp mod">
        <pc:chgData name="Bert Dingemans" userId="8e69b98cb10617d5" providerId="LiveId" clId="{00CA1DDF-BE0B-4BA3-AB97-3641D7B7B1F8}" dt="2024-08-06T12:39:21.070" v="110" actId="14100"/>
        <pc:sldMkLst>
          <pc:docMk/>
          <pc:sldMk cId="1808153800" sldId="1832"/>
        </pc:sldMkLst>
      </pc:sldChg>
    </pc:docChg>
  </pc:docChgLst>
  <pc:docChgLst>
    <pc:chgData name="Bert Dingemans" userId="8e69b98cb10617d5" providerId="LiveId" clId="{65F5F261-6BC9-4697-BA1F-EFD20CA14E2A}"/>
    <pc:docChg chg="undo custSel addSld delSld modSld">
      <pc:chgData name="Bert Dingemans" userId="8e69b98cb10617d5" providerId="LiveId" clId="{65F5F261-6BC9-4697-BA1F-EFD20CA14E2A}" dt="2024-04-18T16:17:05.619" v="1350" actId="14100"/>
      <pc:docMkLst>
        <pc:docMk/>
      </pc:docMkLst>
      <pc:sldChg chg="modSp mod">
        <pc:chgData name="Bert Dingemans" userId="8e69b98cb10617d5" providerId="LiveId" clId="{65F5F261-6BC9-4697-BA1F-EFD20CA14E2A}" dt="2024-04-02T11:12:06.641" v="211" actId="1076"/>
        <pc:sldMkLst>
          <pc:docMk/>
          <pc:sldMk cId="4180233343" sldId="1696"/>
        </pc:sldMkLst>
      </pc:sldChg>
      <pc:sldChg chg="modNotesTx">
        <pc:chgData name="Bert Dingemans" userId="8e69b98cb10617d5" providerId="LiveId" clId="{65F5F261-6BC9-4697-BA1F-EFD20CA14E2A}" dt="2024-04-03T10:45:54.511" v="711" actId="20577"/>
        <pc:sldMkLst>
          <pc:docMk/>
          <pc:sldMk cId="2843343699" sldId="1706"/>
        </pc:sldMkLst>
      </pc:sldChg>
      <pc:sldChg chg="modNotesTx">
        <pc:chgData name="Bert Dingemans" userId="8e69b98cb10617d5" providerId="LiveId" clId="{65F5F261-6BC9-4697-BA1F-EFD20CA14E2A}" dt="2024-04-03T10:43:53.513" v="374" actId="20577"/>
        <pc:sldMkLst>
          <pc:docMk/>
          <pc:sldMk cId="2513710622" sldId="1737"/>
        </pc:sldMkLst>
      </pc:sldChg>
      <pc:sldChg chg="modNotesTx">
        <pc:chgData name="Bert Dingemans" userId="8e69b98cb10617d5" providerId="LiveId" clId="{65F5F261-6BC9-4697-BA1F-EFD20CA14E2A}" dt="2024-04-03T10:43:28.232" v="367"/>
        <pc:sldMkLst>
          <pc:docMk/>
          <pc:sldMk cId="2971609628" sldId="1738"/>
        </pc:sldMkLst>
      </pc:sldChg>
      <pc:sldChg chg="modNotesTx">
        <pc:chgData name="Bert Dingemans" userId="8e69b98cb10617d5" providerId="LiveId" clId="{65F5F261-6BC9-4697-BA1F-EFD20CA14E2A}" dt="2024-04-03T10:48:14.447" v="723" actId="20577"/>
        <pc:sldMkLst>
          <pc:docMk/>
          <pc:sldMk cId="1127176069" sldId="1748"/>
        </pc:sldMkLst>
      </pc:sldChg>
      <pc:sldChg chg="addSp modSp mod modAnim">
        <pc:chgData name="Bert Dingemans" userId="8e69b98cb10617d5" providerId="LiveId" clId="{65F5F261-6BC9-4697-BA1F-EFD20CA14E2A}" dt="2024-04-18T16:17:05.619" v="1350" actId="14100"/>
        <pc:sldMkLst>
          <pc:docMk/>
          <pc:sldMk cId="89821410" sldId="1831"/>
        </pc:sldMkLst>
      </pc:sldChg>
      <pc:sldChg chg="mod modShow">
        <pc:chgData name="Bert Dingemans" userId="8e69b98cb10617d5" providerId="LiveId" clId="{65F5F261-6BC9-4697-BA1F-EFD20CA14E2A}" dt="2024-04-03T10:47:37.278" v="714" actId="729"/>
        <pc:sldMkLst>
          <pc:docMk/>
          <pc:sldMk cId="2802694311" sldId="1841"/>
        </pc:sldMkLst>
      </pc:sldChg>
      <pc:sldChg chg="modSp add mod">
        <pc:chgData name="Bert Dingemans" userId="8e69b98cb10617d5" providerId="LiveId" clId="{65F5F261-6BC9-4697-BA1F-EFD20CA14E2A}" dt="2024-04-03T10:46:38.695" v="713" actId="207"/>
        <pc:sldMkLst>
          <pc:docMk/>
          <pc:sldMk cId="2010515843" sldId="1842"/>
        </pc:sldMkLst>
      </pc:sldChg>
      <pc:sldChg chg="new del">
        <pc:chgData name="Bert Dingemans" userId="8e69b98cb10617d5" providerId="LiveId" clId="{65F5F261-6BC9-4697-BA1F-EFD20CA14E2A}" dt="2024-04-02T11:40:45.097" v="213" actId="680"/>
        <pc:sldMkLst>
          <pc:docMk/>
          <pc:sldMk cId="3125409024" sldId="1843"/>
        </pc:sldMkLst>
      </pc:sldChg>
      <pc:sldChg chg="addSp modSp mod chgLayout">
        <pc:chgData name="Bert Dingemans" userId="8e69b98cb10617d5" providerId="LiveId" clId="{65F5F261-6BC9-4697-BA1F-EFD20CA14E2A}" dt="2024-04-04T09:01:54.400" v="833" actId="20577"/>
        <pc:sldMkLst>
          <pc:docMk/>
          <pc:sldMk cId="4032580026" sldId="1844"/>
        </pc:sldMkLst>
      </pc:sldChg>
      <pc:sldChg chg="modSp add mod">
        <pc:chgData name="Bert Dingemans" userId="8e69b98cb10617d5" providerId="LiveId" clId="{65F5F261-6BC9-4697-BA1F-EFD20CA14E2A}" dt="2024-04-04T09:44:00.408" v="970" actId="6549"/>
        <pc:sldMkLst>
          <pc:docMk/>
          <pc:sldMk cId="1363460551" sldId="1845"/>
        </pc:sldMkLst>
      </pc:sldChg>
      <pc:sldChg chg="modSp add mod">
        <pc:chgData name="Bert Dingemans" userId="8e69b98cb10617d5" providerId="LiveId" clId="{65F5F261-6BC9-4697-BA1F-EFD20CA14E2A}" dt="2024-04-04T09:48:11.429" v="1263" actId="6549"/>
        <pc:sldMkLst>
          <pc:docMk/>
          <pc:sldMk cId="2479577351" sldId="1846"/>
        </pc:sldMkLst>
      </pc:sldChg>
    </pc:docChg>
  </pc:docChgLst>
  <pc:docChgLst>
    <pc:chgData name="Bert Dingemans" userId="8e69b98cb10617d5" providerId="LiveId" clId="{FB9716B6-FE38-48F0-80A6-EA10DDB31A34}"/>
    <pc:docChg chg="undo custSel addSld delSld modSld sldOrd">
      <pc:chgData name="Bert Dingemans" userId="8e69b98cb10617d5" providerId="LiveId" clId="{FB9716B6-FE38-48F0-80A6-EA10DDB31A34}" dt="2023-01-05T19:10:44.755" v="4383" actId="47"/>
      <pc:docMkLst>
        <pc:docMk/>
      </pc:docMkLst>
      <pc:sldChg chg="modSp mod">
        <pc:chgData name="Bert Dingemans" userId="8e69b98cb10617d5" providerId="LiveId" clId="{FB9716B6-FE38-48F0-80A6-EA10DDB31A34}" dt="2022-07-17T11:31:59.369" v="1421" actId="113"/>
        <pc:sldMkLst>
          <pc:docMk/>
          <pc:sldMk cId="4210448820" sldId="331"/>
        </pc:sldMkLst>
      </pc:sldChg>
      <pc:sldChg chg="del">
        <pc:chgData name="Bert Dingemans" userId="8e69b98cb10617d5" providerId="LiveId" clId="{FB9716B6-FE38-48F0-80A6-EA10DDB31A34}" dt="2022-07-17T11:31:29.043" v="1419" actId="47"/>
        <pc:sldMkLst>
          <pc:docMk/>
          <pc:sldMk cId="1515775840" sldId="349"/>
        </pc:sldMkLst>
      </pc:sldChg>
      <pc:sldChg chg="addSp delSp modSp modAnim">
        <pc:chgData name="Bert Dingemans" userId="8e69b98cb10617d5" providerId="LiveId" clId="{FB9716B6-FE38-48F0-80A6-EA10DDB31A34}" dt="2022-09-20T08:42:02.299" v="2932" actId="1076"/>
        <pc:sldMkLst>
          <pc:docMk/>
          <pc:sldMk cId="1830536904" sldId="448"/>
        </pc:sldMkLst>
      </pc:sldChg>
      <pc:sldChg chg="modSp mod">
        <pc:chgData name="Bert Dingemans" userId="8e69b98cb10617d5" providerId="LiveId" clId="{FB9716B6-FE38-48F0-80A6-EA10DDB31A34}" dt="2022-06-08T07:37:56.184" v="1076" actId="207"/>
        <pc:sldMkLst>
          <pc:docMk/>
          <pc:sldMk cId="1760768740" sldId="528"/>
        </pc:sldMkLst>
      </pc:sldChg>
      <pc:sldChg chg="modSp add">
        <pc:chgData name="Bert Dingemans" userId="8e69b98cb10617d5" providerId="LiveId" clId="{FB9716B6-FE38-48F0-80A6-EA10DDB31A34}" dt="2022-09-16T07:51:50.002" v="2647" actId="113"/>
        <pc:sldMkLst>
          <pc:docMk/>
          <pc:sldMk cId="275251204" sldId="532"/>
        </pc:sldMkLst>
      </pc:sldChg>
      <pc:sldChg chg="del">
        <pc:chgData name="Bert Dingemans" userId="8e69b98cb10617d5" providerId="LiveId" clId="{FB9716B6-FE38-48F0-80A6-EA10DDB31A34}" dt="2022-06-08T07:49:59.791" v="1192" actId="2696"/>
        <pc:sldMkLst>
          <pc:docMk/>
          <pc:sldMk cId="3483302515" sldId="532"/>
        </pc:sldMkLst>
      </pc:sldChg>
      <pc:sldChg chg="del">
        <pc:chgData name="Bert Dingemans" userId="8e69b98cb10617d5" providerId="LiveId" clId="{FB9716B6-FE38-48F0-80A6-EA10DDB31A34}" dt="2022-06-08T07:45:57.087" v="1142" actId="2696"/>
        <pc:sldMkLst>
          <pc:docMk/>
          <pc:sldMk cId="1270320936" sldId="556"/>
        </pc:sldMkLst>
      </pc:sldChg>
      <pc:sldChg chg="add">
        <pc:chgData name="Bert Dingemans" userId="8e69b98cb10617d5" providerId="LiveId" clId="{FB9716B6-FE38-48F0-80A6-EA10DDB31A34}" dt="2022-06-08T07:46:17.607" v="1143"/>
        <pc:sldMkLst>
          <pc:docMk/>
          <pc:sldMk cId="1737646762" sldId="556"/>
        </pc:sldMkLst>
      </pc:sldChg>
      <pc:sldChg chg="del">
        <pc:chgData name="Bert Dingemans" userId="8e69b98cb10617d5" providerId="LiveId" clId="{FB9716B6-FE38-48F0-80A6-EA10DDB31A34}" dt="2022-06-08T07:45:57.087" v="1142" actId="2696"/>
        <pc:sldMkLst>
          <pc:docMk/>
          <pc:sldMk cId="418975813" sldId="558"/>
        </pc:sldMkLst>
      </pc:sldChg>
      <pc:sldChg chg="add">
        <pc:chgData name="Bert Dingemans" userId="8e69b98cb10617d5" providerId="LiveId" clId="{FB9716B6-FE38-48F0-80A6-EA10DDB31A34}" dt="2022-06-08T07:46:17.607" v="1143"/>
        <pc:sldMkLst>
          <pc:docMk/>
          <pc:sldMk cId="1554826884" sldId="558"/>
        </pc:sldMkLst>
      </pc:sldChg>
      <pc:sldChg chg="del">
        <pc:chgData name="Bert Dingemans" userId="8e69b98cb10617d5" providerId="LiveId" clId="{FB9716B6-FE38-48F0-80A6-EA10DDB31A34}" dt="2022-06-08T07:45:57.087" v="1142" actId="2696"/>
        <pc:sldMkLst>
          <pc:docMk/>
          <pc:sldMk cId="2183268880" sldId="561"/>
        </pc:sldMkLst>
      </pc:sldChg>
      <pc:sldChg chg="add">
        <pc:chgData name="Bert Dingemans" userId="8e69b98cb10617d5" providerId="LiveId" clId="{FB9716B6-FE38-48F0-80A6-EA10DDB31A34}" dt="2022-06-08T07:46:17.607" v="1143"/>
        <pc:sldMkLst>
          <pc:docMk/>
          <pc:sldMk cId="2988954875" sldId="561"/>
        </pc:sldMkLst>
      </pc:sldChg>
      <pc:sldChg chg="add">
        <pc:chgData name="Bert Dingemans" userId="8e69b98cb10617d5" providerId="LiveId" clId="{FB9716B6-FE38-48F0-80A6-EA10DDB31A34}" dt="2022-06-08T07:46:17.607" v="1143"/>
        <pc:sldMkLst>
          <pc:docMk/>
          <pc:sldMk cId="1642002287" sldId="572"/>
        </pc:sldMkLst>
      </pc:sldChg>
      <pc:sldChg chg="del">
        <pc:chgData name="Bert Dingemans" userId="8e69b98cb10617d5" providerId="LiveId" clId="{FB9716B6-FE38-48F0-80A6-EA10DDB31A34}" dt="2022-06-08T07:45:57.087" v="1142" actId="2696"/>
        <pc:sldMkLst>
          <pc:docMk/>
          <pc:sldMk cId="3236819726" sldId="572"/>
        </pc:sldMkLst>
      </pc:sldChg>
      <pc:sldChg chg="del">
        <pc:chgData name="Bert Dingemans" userId="8e69b98cb10617d5" providerId="LiveId" clId="{FB9716B6-FE38-48F0-80A6-EA10DDB31A34}" dt="2022-07-17T11:47:22.434" v="1507" actId="2696"/>
        <pc:sldMkLst>
          <pc:docMk/>
          <pc:sldMk cId="1224743856" sldId="592"/>
        </pc:sldMkLst>
      </pc:sldChg>
      <pc:sldChg chg="del">
        <pc:chgData name="Bert Dingemans" userId="8e69b98cb10617d5" providerId="LiveId" clId="{FB9716B6-FE38-48F0-80A6-EA10DDB31A34}" dt="2022-07-17T11:32:02.543" v="1422" actId="47"/>
        <pc:sldMkLst>
          <pc:docMk/>
          <pc:sldMk cId="587445864" sldId="596"/>
        </pc:sldMkLst>
      </pc:sldChg>
      <pc:sldChg chg="addSp delSp modSp add mod">
        <pc:chgData name="Bert Dingemans" userId="8e69b98cb10617d5" providerId="LiveId" clId="{FB9716B6-FE38-48F0-80A6-EA10DDB31A34}" dt="2022-06-08T07:51:16.034" v="1207" actId="167"/>
        <pc:sldMkLst>
          <pc:docMk/>
          <pc:sldMk cId="1238416269" sldId="598"/>
        </pc:sldMkLst>
      </pc:sldChg>
      <pc:sldChg chg="del">
        <pc:chgData name="Bert Dingemans" userId="8e69b98cb10617d5" providerId="LiveId" clId="{FB9716B6-FE38-48F0-80A6-EA10DDB31A34}" dt="2022-06-08T07:45:57.087" v="1142" actId="2696"/>
        <pc:sldMkLst>
          <pc:docMk/>
          <pc:sldMk cId="2531571073" sldId="598"/>
        </pc:sldMkLst>
      </pc:sldChg>
      <pc:sldChg chg="addSp modSp mod">
        <pc:chgData name="Bert Dingemans" userId="8e69b98cb10617d5" providerId="LiveId" clId="{FB9716B6-FE38-48F0-80A6-EA10DDB31A34}" dt="2022-06-07T06:56:43.237" v="60" actId="20577"/>
        <pc:sldMkLst>
          <pc:docMk/>
          <pc:sldMk cId="3754973901" sldId="645"/>
        </pc:sldMkLst>
      </pc:sldChg>
      <pc:sldChg chg="del">
        <pc:chgData name="Bert Dingemans" userId="8e69b98cb10617d5" providerId="LiveId" clId="{FB9716B6-FE38-48F0-80A6-EA10DDB31A34}" dt="2022-07-17T11:47:22.434" v="1507" actId="2696"/>
        <pc:sldMkLst>
          <pc:docMk/>
          <pc:sldMk cId="2395324033" sldId="662"/>
        </pc:sldMkLst>
      </pc:sldChg>
      <pc:sldChg chg="modSp mod">
        <pc:chgData name="Bert Dingemans" userId="8e69b98cb10617d5" providerId="LiveId" clId="{FB9716B6-FE38-48F0-80A6-EA10DDB31A34}" dt="2022-07-17T11:49:32.167" v="1563" actId="20577"/>
        <pc:sldMkLst>
          <pc:docMk/>
          <pc:sldMk cId="3038694668" sldId="664"/>
        </pc:sldMkLst>
      </pc:sldChg>
      <pc:sldChg chg="modSp mod">
        <pc:chgData name="Bert Dingemans" userId="8e69b98cb10617d5" providerId="LiveId" clId="{FB9716B6-FE38-48F0-80A6-EA10DDB31A34}" dt="2022-08-24T07:49:05.478" v="1942" actId="14100"/>
        <pc:sldMkLst>
          <pc:docMk/>
          <pc:sldMk cId="1690857870" sldId="676"/>
        </pc:sldMkLst>
      </pc:sldChg>
      <pc:sldChg chg="modSp mod modAnim">
        <pc:chgData name="Bert Dingemans" userId="8e69b98cb10617d5" providerId="LiveId" clId="{FB9716B6-FE38-48F0-80A6-EA10DDB31A34}" dt="2022-12-19T10:53:24.796" v="3152" actId="20577"/>
        <pc:sldMkLst>
          <pc:docMk/>
          <pc:sldMk cId="246791393" sldId="704"/>
        </pc:sldMkLst>
      </pc:sldChg>
      <pc:sldChg chg="modSp modNotesTx">
        <pc:chgData name="Bert Dingemans" userId="8e69b98cb10617d5" providerId="LiveId" clId="{FB9716B6-FE38-48F0-80A6-EA10DDB31A34}" dt="2023-01-04T18:59:52.293" v="4379" actId="20578"/>
        <pc:sldMkLst>
          <pc:docMk/>
          <pc:sldMk cId="1760287673" sldId="705"/>
        </pc:sldMkLst>
      </pc:sldChg>
      <pc:sldChg chg="ord">
        <pc:chgData name="Bert Dingemans" userId="8e69b98cb10617d5" providerId="LiveId" clId="{FB9716B6-FE38-48F0-80A6-EA10DDB31A34}" dt="2022-06-07T09:27:07.079" v="219"/>
        <pc:sldMkLst>
          <pc:docMk/>
          <pc:sldMk cId="3882807263" sldId="706"/>
        </pc:sldMkLst>
      </pc:sldChg>
      <pc:sldChg chg="mod modShow">
        <pc:chgData name="Bert Dingemans" userId="8e69b98cb10617d5" providerId="LiveId" clId="{FB9716B6-FE38-48F0-80A6-EA10DDB31A34}" dt="2022-12-19T08:47:53.796" v="3150" actId="729"/>
        <pc:sldMkLst>
          <pc:docMk/>
          <pc:sldMk cId="1952982689" sldId="789"/>
        </pc:sldMkLst>
      </pc:sldChg>
      <pc:sldChg chg="modSp mod">
        <pc:chgData name="Bert Dingemans" userId="8e69b98cb10617d5" providerId="LiveId" clId="{FB9716B6-FE38-48F0-80A6-EA10DDB31A34}" dt="2022-07-17T11:33:22.959" v="1440" actId="20577"/>
        <pc:sldMkLst>
          <pc:docMk/>
          <pc:sldMk cId="1858361815" sldId="830"/>
        </pc:sldMkLst>
      </pc:sldChg>
      <pc:sldChg chg="modSp mod">
        <pc:chgData name="Bert Dingemans" userId="8e69b98cb10617d5" providerId="LiveId" clId="{FB9716B6-FE38-48F0-80A6-EA10DDB31A34}" dt="2022-07-17T11:36:17.810" v="1457" actId="6549"/>
        <pc:sldMkLst>
          <pc:docMk/>
          <pc:sldMk cId="894675404" sldId="837"/>
        </pc:sldMkLst>
      </pc:sldChg>
      <pc:sldChg chg="modSp mod">
        <pc:chgData name="Bert Dingemans" userId="8e69b98cb10617d5" providerId="LiveId" clId="{FB9716B6-FE38-48F0-80A6-EA10DDB31A34}" dt="2022-07-17T11:37:51.626" v="1490" actId="20577"/>
        <pc:sldMkLst>
          <pc:docMk/>
          <pc:sldMk cId="2596263825" sldId="840"/>
        </pc:sldMkLst>
      </pc:sldChg>
      <pc:sldChg chg="mod modShow">
        <pc:chgData name="Bert Dingemans" userId="8e69b98cb10617d5" providerId="LiveId" clId="{FB9716B6-FE38-48F0-80A6-EA10DDB31A34}" dt="2022-09-15T07:11:01.522" v="2034" actId="729"/>
        <pc:sldMkLst>
          <pc:docMk/>
          <pc:sldMk cId="1959391574" sldId="856"/>
        </pc:sldMkLst>
      </pc:sldChg>
      <pc:sldChg chg="del">
        <pc:chgData name="Bert Dingemans" userId="8e69b98cb10617d5" providerId="LiveId" clId="{FB9716B6-FE38-48F0-80A6-EA10DDB31A34}" dt="2022-06-08T07:45:57.087" v="1142" actId="2696"/>
        <pc:sldMkLst>
          <pc:docMk/>
          <pc:sldMk cId="1216522839" sldId="903"/>
        </pc:sldMkLst>
      </pc:sldChg>
      <pc:sldChg chg="modSp add mod">
        <pc:chgData name="Bert Dingemans" userId="8e69b98cb10617d5" providerId="LiveId" clId="{FB9716B6-FE38-48F0-80A6-EA10DDB31A34}" dt="2022-12-20T08:44:20.208" v="3947" actId="6549"/>
        <pc:sldMkLst>
          <pc:docMk/>
          <pc:sldMk cId="1858765281" sldId="903"/>
        </pc:sldMkLst>
      </pc:sldChg>
      <pc:sldChg chg="modSp mod">
        <pc:chgData name="Bert Dingemans" userId="8e69b98cb10617d5" providerId="LiveId" clId="{FB9716B6-FE38-48F0-80A6-EA10DDB31A34}" dt="2022-06-08T07:41:27.585" v="1134" actId="207"/>
        <pc:sldMkLst>
          <pc:docMk/>
          <pc:sldMk cId="182139308" sldId="941"/>
        </pc:sldMkLst>
      </pc:sldChg>
      <pc:sldChg chg="del">
        <pc:chgData name="Bert Dingemans" userId="8e69b98cb10617d5" providerId="LiveId" clId="{FB9716B6-FE38-48F0-80A6-EA10DDB31A34}" dt="2022-07-17T11:45:32.980" v="1497" actId="47"/>
        <pc:sldMkLst>
          <pc:docMk/>
          <pc:sldMk cId="4026300828" sldId="1081"/>
        </pc:sldMkLst>
      </pc:sldChg>
      <pc:sldChg chg="ord">
        <pc:chgData name="Bert Dingemans" userId="8e69b98cb10617d5" providerId="LiveId" clId="{FB9716B6-FE38-48F0-80A6-EA10DDB31A34}" dt="2022-07-17T11:46:36.684" v="1504"/>
        <pc:sldMkLst>
          <pc:docMk/>
          <pc:sldMk cId="861703984" sldId="1105"/>
        </pc:sldMkLst>
      </pc:sldChg>
      <pc:sldChg chg="del">
        <pc:chgData name="Bert Dingemans" userId="8e69b98cb10617d5" providerId="LiveId" clId="{FB9716B6-FE38-48F0-80A6-EA10DDB31A34}" dt="2022-07-17T11:45:42.329" v="1498" actId="47"/>
        <pc:sldMkLst>
          <pc:docMk/>
          <pc:sldMk cId="2392162387" sldId="1187"/>
        </pc:sldMkLst>
      </pc:sldChg>
      <pc:sldChg chg="del">
        <pc:chgData name="Bert Dingemans" userId="8e69b98cb10617d5" providerId="LiveId" clId="{FB9716B6-FE38-48F0-80A6-EA10DDB31A34}" dt="2022-07-17T11:46:59.089" v="1505" actId="47"/>
        <pc:sldMkLst>
          <pc:docMk/>
          <pc:sldMk cId="862873210" sldId="1198"/>
        </pc:sldMkLst>
      </pc:sldChg>
      <pc:sldChg chg="modSp mod">
        <pc:chgData name="Bert Dingemans" userId="8e69b98cb10617d5" providerId="LiveId" clId="{FB9716B6-FE38-48F0-80A6-EA10DDB31A34}" dt="2022-08-24T07:49:46.185" v="1945" actId="403"/>
        <pc:sldMkLst>
          <pc:docMk/>
          <pc:sldMk cId="832356699" sldId="1554"/>
        </pc:sldMkLst>
      </pc:sldChg>
      <pc:sldChg chg="modSp mod">
        <pc:chgData name="Bert Dingemans" userId="8e69b98cb10617d5" providerId="LiveId" clId="{FB9716B6-FE38-48F0-80A6-EA10DDB31A34}" dt="2022-06-08T07:43:11.347" v="1141" actId="27636"/>
        <pc:sldMkLst>
          <pc:docMk/>
          <pc:sldMk cId="1860223375" sldId="1557"/>
        </pc:sldMkLst>
      </pc:sldChg>
      <pc:sldChg chg="add del">
        <pc:chgData name="Bert Dingemans" userId="8e69b98cb10617d5" providerId="LiveId" clId="{FB9716B6-FE38-48F0-80A6-EA10DDB31A34}" dt="2022-06-07T07:09:40.970" v="62" actId="47"/>
        <pc:sldMkLst>
          <pc:docMk/>
          <pc:sldMk cId="3402972755" sldId="1562"/>
        </pc:sldMkLst>
      </pc:sldChg>
      <pc:sldChg chg="ord">
        <pc:chgData name="Bert Dingemans" userId="8e69b98cb10617d5" providerId="LiveId" clId="{FB9716B6-FE38-48F0-80A6-EA10DDB31A34}" dt="2022-07-17T11:46:33.052" v="1502"/>
        <pc:sldMkLst>
          <pc:docMk/>
          <pc:sldMk cId="115342855" sldId="1577"/>
        </pc:sldMkLst>
      </pc:sldChg>
      <pc:sldChg chg="del">
        <pc:chgData name="Bert Dingemans" userId="8e69b98cb10617d5" providerId="LiveId" clId="{FB9716B6-FE38-48F0-80A6-EA10DDB31A34}" dt="2022-07-17T11:47:02.622" v="1506" actId="47"/>
        <pc:sldMkLst>
          <pc:docMk/>
          <pc:sldMk cId="3868978253" sldId="1580"/>
        </pc:sldMkLst>
      </pc:sldChg>
      <pc:sldChg chg="modSp mod">
        <pc:chgData name="Bert Dingemans" userId="8e69b98cb10617d5" providerId="LiveId" clId="{FB9716B6-FE38-48F0-80A6-EA10DDB31A34}" dt="2022-07-17T11:45:04.476" v="1496" actId="20577"/>
        <pc:sldMkLst>
          <pc:docMk/>
          <pc:sldMk cId="2879192028" sldId="1597"/>
        </pc:sldMkLst>
      </pc:sldChg>
      <pc:sldChg chg="del">
        <pc:chgData name="Bert Dingemans" userId="8e69b98cb10617d5" providerId="LiveId" clId="{FB9716B6-FE38-48F0-80A6-EA10DDB31A34}" dt="2022-07-17T11:47:22.434" v="1507" actId="2696"/>
        <pc:sldMkLst>
          <pc:docMk/>
          <pc:sldMk cId="4152282278" sldId="1608"/>
        </pc:sldMkLst>
      </pc:sldChg>
      <pc:sldChg chg="addSp modSp mod">
        <pc:chgData name="Bert Dingemans" userId="8e69b98cb10617d5" providerId="LiveId" clId="{FB9716B6-FE38-48F0-80A6-EA10DDB31A34}" dt="2022-12-19T08:47:01.177" v="3149" actId="20577"/>
        <pc:sldMkLst>
          <pc:docMk/>
          <pc:sldMk cId="219227017" sldId="1623"/>
        </pc:sldMkLst>
      </pc:sldChg>
      <pc:sldChg chg="addSp modSp mod">
        <pc:chgData name="Bert Dingemans" userId="8e69b98cb10617d5" providerId="LiveId" clId="{FB9716B6-FE38-48F0-80A6-EA10DDB31A34}" dt="2022-08-23T14:05:31.690" v="1939" actId="1076"/>
        <pc:sldMkLst>
          <pc:docMk/>
          <pc:sldMk cId="3723755096" sldId="1645"/>
        </pc:sldMkLst>
      </pc:sldChg>
      <pc:sldChg chg="modSp mod">
        <pc:chgData name="Bert Dingemans" userId="8e69b98cb10617d5" providerId="LiveId" clId="{FB9716B6-FE38-48F0-80A6-EA10DDB31A34}" dt="2022-07-17T11:31:39.024" v="1420" actId="20577"/>
        <pc:sldMkLst>
          <pc:docMk/>
          <pc:sldMk cId="4189710264" sldId="1648"/>
        </pc:sldMkLst>
      </pc:sldChg>
      <pc:sldChg chg="addSp modSp mod modNotesTx">
        <pc:chgData name="Bert Dingemans" userId="8e69b98cb10617d5" providerId="LiveId" clId="{FB9716B6-FE38-48F0-80A6-EA10DDB31A34}" dt="2022-06-07T07:25:55.800" v="217" actId="20577"/>
        <pc:sldMkLst>
          <pc:docMk/>
          <pc:sldMk cId="963632689" sldId="1653"/>
        </pc:sldMkLst>
      </pc:sldChg>
      <pc:sldChg chg="add">
        <pc:chgData name="Bert Dingemans" userId="8e69b98cb10617d5" providerId="LiveId" clId="{FB9716B6-FE38-48F0-80A6-EA10DDB31A34}" dt="2022-06-08T07:46:17.607" v="1143"/>
        <pc:sldMkLst>
          <pc:docMk/>
          <pc:sldMk cId="820747789" sldId="1659"/>
        </pc:sldMkLst>
      </pc:sldChg>
      <pc:sldChg chg="del">
        <pc:chgData name="Bert Dingemans" userId="8e69b98cb10617d5" providerId="LiveId" clId="{FB9716B6-FE38-48F0-80A6-EA10DDB31A34}" dt="2022-06-08T07:45:57.087" v="1142" actId="2696"/>
        <pc:sldMkLst>
          <pc:docMk/>
          <pc:sldMk cId="2737900379" sldId="1659"/>
        </pc:sldMkLst>
      </pc:sldChg>
      <pc:sldChg chg="modSp mod">
        <pc:chgData name="Bert Dingemans" userId="8e69b98cb10617d5" providerId="LiveId" clId="{FB9716B6-FE38-48F0-80A6-EA10DDB31A34}" dt="2022-08-23T12:23:08.596" v="1915" actId="113"/>
        <pc:sldMkLst>
          <pc:docMk/>
          <pc:sldMk cId="804367365" sldId="1660"/>
        </pc:sldMkLst>
      </pc:sldChg>
      <pc:sldChg chg="modSp mod ord">
        <pc:chgData name="Bert Dingemans" userId="8e69b98cb10617d5" providerId="LiveId" clId="{FB9716B6-FE38-48F0-80A6-EA10DDB31A34}" dt="2022-12-20T09:47:04.112" v="4018" actId="20577"/>
        <pc:sldMkLst>
          <pc:docMk/>
          <pc:sldMk cId="3568228087" sldId="1661"/>
        </pc:sldMkLst>
      </pc:sldChg>
      <pc:sldChg chg="modSp mod">
        <pc:chgData name="Bert Dingemans" userId="8e69b98cb10617d5" providerId="LiveId" clId="{FB9716B6-FE38-48F0-80A6-EA10DDB31A34}" dt="2022-09-16T11:05:32.678" v="2819" actId="20577"/>
        <pc:sldMkLst>
          <pc:docMk/>
          <pc:sldMk cId="410501682" sldId="1662"/>
        </pc:sldMkLst>
      </pc:sldChg>
      <pc:sldChg chg="modSp mod">
        <pc:chgData name="Bert Dingemans" userId="8e69b98cb10617d5" providerId="LiveId" clId="{FB9716B6-FE38-48F0-80A6-EA10DDB31A34}" dt="2023-01-04T19:01:48.126" v="4381" actId="6549"/>
        <pc:sldMkLst>
          <pc:docMk/>
          <pc:sldMk cId="1676222925" sldId="1665"/>
        </pc:sldMkLst>
      </pc:sldChg>
      <pc:sldChg chg="modSp new del mod modShow">
        <pc:chgData name="Bert Dingemans" userId="8e69b98cb10617d5" providerId="LiveId" clId="{FB9716B6-FE38-48F0-80A6-EA10DDB31A34}" dt="2022-08-23T12:33:45.197" v="1935" actId="47"/>
        <pc:sldMkLst>
          <pc:docMk/>
          <pc:sldMk cId="1440643260" sldId="1666"/>
        </pc:sldMkLst>
      </pc:sldChg>
      <pc:sldChg chg="addSp delSp modSp new mod ord">
        <pc:chgData name="Bert Dingemans" userId="8e69b98cb10617d5" providerId="LiveId" clId="{FB9716B6-FE38-48F0-80A6-EA10DDB31A34}" dt="2022-06-08T08:21:49.022" v="1418" actId="6549"/>
        <pc:sldMkLst>
          <pc:docMk/>
          <pc:sldMk cId="1006818885" sldId="1667"/>
        </pc:sldMkLst>
      </pc:sldChg>
      <pc:sldChg chg="modSp add mod modNotesTx">
        <pc:chgData name="Bert Dingemans" userId="8e69b98cb10617d5" providerId="LiveId" clId="{FB9716B6-FE38-48F0-80A6-EA10DDB31A34}" dt="2022-09-15T11:52:09.982" v="2644" actId="20577"/>
        <pc:sldMkLst>
          <pc:docMk/>
          <pc:sldMk cId="514862205" sldId="1668"/>
        </pc:sldMkLst>
      </pc:sldChg>
      <pc:sldChg chg="delSp modSp mod delAnim">
        <pc:chgData name="Bert Dingemans" userId="8e69b98cb10617d5" providerId="LiveId" clId="{FB9716B6-FE38-48F0-80A6-EA10DDB31A34}" dt="2022-08-24T07:48:57.492" v="1940" actId="478"/>
        <pc:sldMkLst>
          <pc:docMk/>
          <pc:sldMk cId="1338934960" sldId="1669"/>
        </pc:sldMkLst>
      </pc:sldChg>
      <pc:sldChg chg="delSp modSp add mod">
        <pc:chgData name="Bert Dingemans" userId="8e69b98cb10617d5" providerId="LiveId" clId="{FB9716B6-FE38-48F0-80A6-EA10DDB31A34}" dt="2022-08-24T12:56:54.406" v="2032" actId="20577"/>
        <pc:sldMkLst>
          <pc:docMk/>
          <pc:sldMk cId="605475805" sldId="1671"/>
        </pc:sldMkLst>
      </pc:sldChg>
      <pc:sldChg chg="new del">
        <pc:chgData name="Bert Dingemans" userId="8e69b98cb10617d5" providerId="LiveId" clId="{FB9716B6-FE38-48F0-80A6-EA10DDB31A34}" dt="2022-08-23T12:33:43.802" v="1934" actId="47"/>
        <pc:sldMkLst>
          <pc:docMk/>
          <pc:sldMk cId="2545448592" sldId="1671"/>
        </pc:sldMkLst>
      </pc:sldChg>
      <pc:sldChg chg="new del">
        <pc:chgData name="Bert Dingemans" userId="8e69b98cb10617d5" providerId="LiveId" clId="{FB9716B6-FE38-48F0-80A6-EA10DDB31A34}" dt="2022-11-10T20:15:43.337" v="2933" actId="47"/>
        <pc:sldMkLst>
          <pc:docMk/>
          <pc:sldMk cId="3540617453" sldId="1672"/>
        </pc:sldMkLst>
      </pc:sldChg>
      <pc:sldChg chg="addSp delSp modSp new mod">
        <pc:chgData name="Bert Dingemans" userId="8e69b98cb10617d5" providerId="LiveId" clId="{FB9716B6-FE38-48F0-80A6-EA10DDB31A34}" dt="2022-09-16T11:06:27.143" v="2844" actId="20577"/>
        <pc:sldMkLst>
          <pc:docMk/>
          <pc:sldMk cId="3429403692" sldId="1673"/>
        </pc:sldMkLst>
      </pc:sldChg>
      <pc:sldChg chg="addSp delSp modSp new mod">
        <pc:chgData name="Bert Dingemans" userId="8e69b98cb10617d5" providerId="LiveId" clId="{FB9716B6-FE38-48F0-80A6-EA10DDB31A34}" dt="2022-09-16T11:06:52.827" v="2867" actId="22"/>
        <pc:sldMkLst>
          <pc:docMk/>
          <pc:sldMk cId="1959114835" sldId="1674"/>
        </pc:sldMkLst>
      </pc:sldChg>
      <pc:sldChg chg="addSp delSp modSp new mod">
        <pc:chgData name="Bert Dingemans" userId="8e69b98cb10617d5" providerId="LiveId" clId="{FB9716B6-FE38-48F0-80A6-EA10DDB31A34}" dt="2022-09-16T11:07:25.064" v="2908" actId="22"/>
        <pc:sldMkLst>
          <pc:docMk/>
          <pc:sldMk cId="1120704649" sldId="1675"/>
        </pc:sldMkLst>
      </pc:sldChg>
      <pc:sldChg chg="addSp delSp modSp new mod">
        <pc:chgData name="Bert Dingemans" userId="8e69b98cb10617d5" providerId="LiveId" clId="{FB9716B6-FE38-48F0-80A6-EA10DDB31A34}" dt="2022-09-16T11:08:07.235" v="2929" actId="22"/>
        <pc:sldMkLst>
          <pc:docMk/>
          <pc:sldMk cId="2659817371" sldId="1676"/>
        </pc:sldMkLst>
      </pc:sldChg>
      <pc:sldChg chg="modSp new mod">
        <pc:chgData name="Bert Dingemans" userId="8e69b98cb10617d5" providerId="LiveId" clId="{FB9716B6-FE38-48F0-80A6-EA10DDB31A34}" dt="2022-12-19T12:59:42.046" v="3942" actId="20577"/>
        <pc:sldMkLst>
          <pc:docMk/>
          <pc:sldMk cId="2292156747" sldId="1677"/>
        </pc:sldMkLst>
      </pc:sldChg>
      <pc:sldChg chg="addSp delSp modSp new del mod">
        <pc:chgData name="Bert Dingemans" userId="8e69b98cb10617d5" providerId="LiveId" clId="{FB9716B6-FE38-48F0-80A6-EA10DDB31A34}" dt="2022-12-20T12:25:34.726" v="4151" actId="47"/>
        <pc:sldMkLst>
          <pc:docMk/>
          <pc:sldMk cId="1201165120" sldId="1678"/>
        </pc:sldMkLst>
      </pc:sldChg>
      <pc:sldChg chg="new del">
        <pc:chgData name="Bert Dingemans" userId="8e69b98cb10617d5" providerId="LiveId" clId="{FB9716B6-FE38-48F0-80A6-EA10DDB31A34}" dt="2023-01-05T19:10:44.755" v="4383" actId="47"/>
        <pc:sldMkLst>
          <pc:docMk/>
          <pc:sldMk cId="2995246789" sldId="1678"/>
        </pc:sldMkLst>
      </pc:sldChg>
    </pc:docChg>
  </pc:docChgLst>
  <pc:docChgLst>
    <pc:chgData name="Bert Dingemans" userId="8e69b98cb10617d5" providerId="LiveId" clId="{BD6D837E-3976-4B88-9D4B-CCEEDAE31E69}"/>
    <pc:docChg chg="custSel modSld">
      <pc:chgData name="Bert Dingemans" userId="8e69b98cb10617d5" providerId="LiveId" clId="{BD6D837E-3976-4B88-9D4B-CCEEDAE31E69}" dt="2024-11-23T07:06:57.970" v="353" actId="20577"/>
      <pc:docMkLst>
        <pc:docMk/>
      </pc:docMkLst>
      <pc:sldChg chg="modSp mod">
        <pc:chgData name="Bert Dingemans" userId="8e69b98cb10617d5" providerId="LiveId" clId="{BD6D837E-3976-4B88-9D4B-CCEEDAE31E69}" dt="2024-11-23T07:01:42.244" v="350" actId="6549"/>
        <pc:sldMkLst>
          <pc:docMk/>
          <pc:sldMk cId="233065606" sldId="1695"/>
        </pc:sldMkLst>
      </pc:sldChg>
      <pc:sldChg chg="modSp mod">
        <pc:chgData name="Bert Dingemans" userId="8e69b98cb10617d5" providerId="LiveId" clId="{BD6D837E-3976-4B88-9D4B-CCEEDAE31E69}" dt="2024-11-23T06:53:48.364" v="127" actId="20577"/>
        <pc:sldMkLst>
          <pc:docMk/>
          <pc:sldMk cId="2843343699" sldId="1706"/>
        </pc:sldMkLst>
      </pc:sldChg>
      <pc:sldChg chg="modNotesTx">
        <pc:chgData name="Bert Dingemans" userId="8e69b98cb10617d5" providerId="LiveId" clId="{BD6D837E-3976-4B88-9D4B-CCEEDAE31E69}" dt="2024-11-23T07:06:57.970" v="353" actId="20577"/>
        <pc:sldMkLst>
          <pc:docMk/>
          <pc:sldMk cId="62117952" sldId="1750"/>
        </pc:sldMkLst>
      </pc:sldChg>
      <pc:sldChg chg="modSp mod">
        <pc:chgData name="Bert Dingemans" userId="8e69b98cb10617d5" providerId="LiveId" clId="{BD6D837E-3976-4B88-9D4B-CCEEDAE31E69}" dt="2024-11-23T06:57:17.357" v="256" actId="6549"/>
        <pc:sldMkLst>
          <pc:docMk/>
          <pc:sldMk cId="738965547" sldId="1774"/>
        </pc:sldMkLst>
      </pc:sldChg>
      <pc:sldChg chg="modSp mod">
        <pc:chgData name="Bert Dingemans" userId="8e69b98cb10617d5" providerId="LiveId" clId="{BD6D837E-3976-4B88-9D4B-CCEEDAE31E69}" dt="2024-11-23T06:58:36.711" v="310" actId="207"/>
        <pc:sldMkLst>
          <pc:docMk/>
          <pc:sldMk cId="2010515843" sldId="1842"/>
        </pc:sldMkLst>
      </pc:sldChg>
      <pc:sldChg chg="modSp mod">
        <pc:chgData name="Bert Dingemans" userId="8e69b98cb10617d5" providerId="LiveId" clId="{BD6D837E-3976-4B88-9D4B-CCEEDAE31E69}" dt="2024-11-23T06:56:10.586" v="253" actId="20577"/>
        <pc:sldMkLst>
          <pc:docMk/>
          <pc:sldMk cId="3021753080" sldId="1857"/>
        </pc:sldMkLst>
      </pc:sldChg>
    </pc:docChg>
  </pc:docChgLst>
  <pc:docChgLst>
    <pc:chgData name="Bert Dingemans" userId="8e69b98cb10617d5" providerId="LiveId" clId="{CA708C77-EE7D-4904-A371-59C2E67E88E4}"/>
    <pc:docChg chg="undo custSel modSld sldOrd">
      <pc:chgData name="Bert Dingemans" userId="8e69b98cb10617d5" providerId="LiveId" clId="{CA708C77-EE7D-4904-A371-59C2E67E88E4}" dt="2025-02-19T10:41:51.547" v="797"/>
      <pc:docMkLst>
        <pc:docMk/>
      </pc:docMkLst>
      <pc:sldChg chg="addSp delSp modSp mod addAnim delAnim modAnim">
        <pc:chgData name="Bert Dingemans" userId="8e69b98cb10617d5" providerId="LiveId" clId="{CA708C77-EE7D-4904-A371-59C2E67E88E4}" dt="2025-02-18T08:53:54.527" v="253"/>
        <pc:sldMkLst>
          <pc:docMk/>
          <pc:sldMk cId="716037915" sldId="1722"/>
        </pc:sldMkLst>
      </pc:sldChg>
      <pc:sldChg chg="modSp mod">
        <pc:chgData name="Bert Dingemans" userId="8e69b98cb10617d5" providerId="LiveId" clId="{CA708C77-EE7D-4904-A371-59C2E67E88E4}" dt="2025-02-18T10:35:53.548" v="266" actId="14100"/>
        <pc:sldMkLst>
          <pc:docMk/>
          <pc:sldMk cId="396919251" sldId="1730"/>
        </pc:sldMkLst>
      </pc:sldChg>
      <pc:sldChg chg="addSp delSp modSp mod ord modNotesTx">
        <pc:chgData name="Bert Dingemans" userId="8e69b98cb10617d5" providerId="LiveId" clId="{CA708C77-EE7D-4904-A371-59C2E67E88E4}" dt="2025-02-19T10:41:48.595" v="796" actId="21"/>
        <pc:sldMkLst>
          <pc:docMk/>
          <pc:sldMk cId="3075235793" sldId="1736"/>
        </pc:sldMkLst>
      </pc:sldChg>
      <pc:sldChg chg="modSp mod">
        <pc:chgData name="Bert Dingemans" userId="8e69b98cb10617d5" providerId="LiveId" clId="{CA708C77-EE7D-4904-A371-59C2E67E88E4}" dt="2025-02-18T13:38:48.407" v="267" actId="1076"/>
        <pc:sldMkLst>
          <pc:docMk/>
          <pc:sldMk cId="2132930741" sldId="1778"/>
        </pc:sldMkLst>
      </pc:sldChg>
      <pc:sldChg chg="mod modShow">
        <pc:chgData name="Bert Dingemans" userId="8e69b98cb10617d5" providerId="LiveId" clId="{CA708C77-EE7D-4904-A371-59C2E67E88E4}" dt="2025-02-18T08:30:16.505" v="1" actId="729"/>
        <pc:sldMkLst>
          <pc:docMk/>
          <pc:sldMk cId="1363460551" sldId="1845"/>
        </pc:sldMkLst>
      </pc:sldChg>
      <pc:sldChg chg="mod modShow">
        <pc:chgData name="Bert Dingemans" userId="8e69b98cb10617d5" providerId="LiveId" clId="{CA708C77-EE7D-4904-A371-59C2E67E88E4}" dt="2025-02-18T08:30:16.505" v="1" actId="729"/>
        <pc:sldMkLst>
          <pc:docMk/>
          <pc:sldMk cId="2479577351" sldId="1846"/>
        </pc:sldMkLst>
      </pc:sldChg>
      <pc:sldChg chg="modSp mod">
        <pc:chgData name="Bert Dingemans" userId="8e69b98cb10617d5" providerId="LiveId" clId="{CA708C77-EE7D-4904-A371-59C2E67E88E4}" dt="2025-02-17T11:08:19.306" v="0" actId="113"/>
        <pc:sldMkLst>
          <pc:docMk/>
          <pc:sldMk cId="3021753080" sldId="1857"/>
        </pc:sldMkLst>
      </pc:sldChg>
      <pc:sldChg chg="modSp mod">
        <pc:chgData name="Bert Dingemans" userId="8e69b98cb10617d5" providerId="LiveId" clId="{CA708C77-EE7D-4904-A371-59C2E67E88E4}" dt="2025-02-18T08:30:48.189" v="18" actId="6549"/>
        <pc:sldMkLst>
          <pc:docMk/>
          <pc:sldMk cId="1374151319" sldId="1859"/>
        </pc:sldMkLst>
      </pc:sldChg>
      <pc:sldChg chg="addSp modSp mod">
        <pc:chgData name="Bert Dingemans" userId="8e69b98cb10617d5" providerId="LiveId" clId="{CA708C77-EE7D-4904-A371-59C2E67E88E4}" dt="2025-02-19T10:41:51.547" v="797"/>
        <pc:sldMkLst>
          <pc:docMk/>
          <pc:sldMk cId="1158307733" sldId="1862"/>
        </pc:sldMkLst>
      </pc:sldChg>
    </pc:docChg>
  </pc:docChgLst>
  <pc:docChgLst>
    <pc:chgData name="Bert Dingemans" userId="8e69b98cb10617d5" providerId="LiveId" clId="{4B1DA0B0-1301-4832-A680-7F30B9029C61}"/>
    <pc:docChg chg="custSel modSld sldOrd">
      <pc:chgData name="Bert Dingemans" userId="8e69b98cb10617d5" providerId="LiveId" clId="{4B1DA0B0-1301-4832-A680-7F30B9029C61}" dt="2023-07-08T10:15:10.052" v="17"/>
      <pc:docMkLst>
        <pc:docMk/>
      </pc:docMkLst>
      <pc:sldChg chg="modSp mod">
        <pc:chgData name="Bert Dingemans" userId="8e69b98cb10617d5" providerId="LiveId" clId="{4B1DA0B0-1301-4832-A680-7F30B9029C61}" dt="2023-07-08T10:08:33.088" v="11" actId="20577"/>
        <pc:sldMkLst>
          <pc:docMk/>
          <pc:sldMk cId="90500678" sldId="1702"/>
        </pc:sldMkLst>
      </pc:sldChg>
      <pc:sldChg chg="modSp mod">
        <pc:chgData name="Bert Dingemans" userId="8e69b98cb10617d5" providerId="LiveId" clId="{4B1DA0B0-1301-4832-A680-7F30B9029C61}" dt="2023-07-08T10:13:57.767" v="13" actId="403"/>
        <pc:sldMkLst>
          <pc:docMk/>
          <pc:sldMk cId="3632639137" sldId="1714"/>
        </pc:sldMkLst>
      </pc:sldChg>
      <pc:sldChg chg="modSp mod">
        <pc:chgData name="Bert Dingemans" userId="8e69b98cb10617d5" providerId="LiveId" clId="{4B1DA0B0-1301-4832-A680-7F30B9029C61}" dt="2023-07-08T10:14:31.359" v="15" actId="113"/>
        <pc:sldMkLst>
          <pc:docMk/>
          <pc:sldMk cId="1902618293" sldId="1718"/>
        </pc:sldMkLst>
      </pc:sldChg>
      <pc:sldChg chg="modSp mod">
        <pc:chgData name="Bert Dingemans" userId="8e69b98cb10617d5" providerId="LiveId" clId="{4B1DA0B0-1301-4832-A680-7F30B9029C61}" dt="2023-07-08T10:06:37.763" v="8" actId="27636"/>
        <pc:sldMkLst>
          <pc:docMk/>
          <pc:sldMk cId="1077930857" sldId="1773"/>
        </pc:sldMkLst>
      </pc:sldChg>
      <pc:sldChg chg="ord">
        <pc:chgData name="Bert Dingemans" userId="8e69b98cb10617d5" providerId="LiveId" clId="{4B1DA0B0-1301-4832-A680-7F30B9029C61}" dt="2023-07-08T10:15:10.052" v="17"/>
        <pc:sldMkLst>
          <pc:docMk/>
          <pc:sldMk cId="3602752975" sldId="1775"/>
        </pc:sldMkLst>
      </pc:sldChg>
    </pc:docChg>
  </pc:docChgLst>
  <pc:docChgLst>
    <pc:chgData name="Bert Dingemans" userId="8e69b98cb10617d5" providerId="LiveId" clId="{4F34CED5-94B7-401F-84D6-567B37A4A8E0}"/>
    <pc:docChg chg="modSld">
      <pc:chgData name="Bert Dingemans" userId="8e69b98cb10617d5" providerId="LiveId" clId="{4F34CED5-94B7-401F-84D6-567B37A4A8E0}" dt="2024-10-28T10:28:07.080" v="1" actId="1076"/>
      <pc:docMkLst>
        <pc:docMk/>
      </pc:docMkLst>
      <pc:sldChg chg="modSp mod">
        <pc:chgData name="Bert Dingemans" userId="8e69b98cb10617d5" providerId="LiveId" clId="{4F34CED5-94B7-401F-84D6-567B37A4A8E0}" dt="2024-10-28T10:28:07.080" v="1" actId="1076"/>
        <pc:sldMkLst>
          <pc:docMk/>
          <pc:sldMk cId="1338934960" sldId="1669"/>
        </pc:sldMkLst>
      </pc:sldChg>
      <pc:sldChg chg="modSp mod">
        <pc:chgData name="Bert Dingemans" userId="8e69b98cb10617d5" providerId="LiveId" clId="{4F34CED5-94B7-401F-84D6-567B37A4A8E0}" dt="2024-10-28T08:51:45.447" v="0" actId="114"/>
        <pc:sldMkLst>
          <pc:docMk/>
          <pc:sldMk cId="2256201335" sldId="1690"/>
        </pc:sldMkLst>
      </pc:sldChg>
    </pc:docChg>
  </pc:docChgLst>
  <pc:docChgLst>
    <pc:chgData name="Bert Dingemans" userId="8e69b98cb10617d5" providerId="LiveId" clId="{5DF14B60-3CA9-4439-9AA9-67B6F5D48531}"/>
    <pc:docChg chg="undo custSel addSld delSld modSld sldOrd">
      <pc:chgData name="Bert Dingemans" userId="8e69b98cb10617d5" providerId="LiveId" clId="{5DF14B60-3CA9-4439-9AA9-67B6F5D48531}" dt="2023-07-08T13:35:48.582" v="10135" actId="1076"/>
      <pc:docMkLst>
        <pc:docMk/>
      </pc:docMkLst>
      <pc:sldChg chg="addSp modSp mod setBg">
        <pc:chgData name="Bert Dingemans" userId="8e69b98cb10617d5" providerId="LiveId" clId="{5DF14B60-3CA9-4439-9AA9-67B6F5D48531}" dt="2023-03-21T08:32:54.392" v="5363" actId="26606"/>
        <pc:sldMkLst>
          <pc:docMk/>
          <pc:sldMk cId="1464618863" sldId="256"/>
        </pc:sldMkLst>
      </pc:sldChg>
      <pc:sldChg chg="del">
        <pc:chgData name="Bert Dingemans" userId="8e69b98cb10617d5" providerId="LiveId" clId="{5DF14B60-3CA9-4439-9AA9-67B6F5D48531}" dt="2023-03-21T09:57:18.447" v="6187" actId="47"/>
        <pc:sldMkLst>
          <pc:docMk/>
          <pc:sldMk cId="3089676516" sldId="259"/>
        </pc:sldMkLst>
      </pc:sldChg>
      <pc:sldChg chg="del">
        <pc:chgData name="Bert Dingemans" userId="8e69b98cb10617d5" providerId="LiveId" clId="{5DF14B60-3CA9-4439-9AA9-67B6F5D48531}" dt="2023-03-21T09:44:40.622" v="6138" actId="47"/>
        <pc:sldMkLst>
          <pc:docMk/>
          <pc:sldMk cId="502078764" sldId="283"/>
        </pc:sldMkLst>
      </pc:sldChg>
      <pc:sldChg chg="del">
        <pc:chgData name="Bert Dingemans" userId="8e69b98cb10617d5" providerId="LiveId" clId="{5DF14B60-3CA9-4439-9AA9-67B6F5D48531}" dt="2023-03-21T09:57:18.447" v="6187" actId="47"/>
        <pc:sldMkLst>
          <pc:docMk/>
          <pc:sldMk cId="1364496337" sldId="284"/>
        </pc:sldMkLst>
      </pc:sldChg>
      <pc:sldChg chg="modSp mod">
        <pc:chgData name="Bert Dingemans" userId="8e69b98cb10617d5" providerId="LiveId" clId="{5DF14B60-3CA9-4439-9AA9-67B6F5D48531}" dt="2023-03-20T10:28:24.369" v="1165" actId="14100"/>
        <pc:sldMkLst>
          <pc:docMk/>
          <pc:sldMk cId="1473072299" sldId="285"/>
        </pc:sldMkLst>
      </pc:sldChg>
      <pc:sldChg chg="del">
        <pc:chgData name="Bert Dingemans" userId="8e69b98cb10617d5" providerId="LiveId" clId="{5DF14B60-3CA9-4439-9AA9-67B6F5D48531}" dt="2023-03-21T09:57:18.447" v="6187" actId="47"/>
        <pc:sldMkLst>
          <pc:docMk/>
          <pc:sldMk cId="1483229467" sldId="309"/>
        </pc:sldMkLst>
      </pc:sldChg>
      <pc:sldChg chg="del">
        <pc:chgData name="Bert Dingemans" userId="8e69b98cb10617d5" providerId="LiveId" clId="{5DF14B60-3CA9-4439-9AA9-67B6F5D48531}" dt="2023-03-21T09:57:18.447" v="6187" actId="47"/>
        <pc:sldMkLst>
          <pc:docMk/>
          <pc:sldMk cId="3233125587" sldId="310"/>
        </pc:sldMkLst>
      </pc:sldChg>
      <pc:sldChg chg="del">
        <pc:chgData name="Bert Dingemans" userId="8e69b98cb10617d5" providerId="LiveId" clId="{5DF14B60-3CA9-4439-9AA9-67B6F5D48531}" dt="2023-03-21T09:57:18.447" v="6187" actId="47"/>
        <pc:sldMkLst>
          <pc:docMk/>
          <pc:sldMk cId="945395732" sldId="312"/>
        </pc:sldMkLst>
      </pc:sldChg>
      <pc:sldChg chg="del">
        <pc:chgData name="Bert Dingemans" userId="8e69b98cb10617d5" providerId="LiveId" clId="{5DF14B60-3CA9-4439-9AA9-67B6F5D48531}" dt="2023-03-21T09:57:18.447" v="6187" actId="47"/>
        <pc:sldMkLst>
          <pc:docMk/>
          <pc:sldMk cId="3131739037" sldId="314"/>
        </pc:sldMkLst>
      </pc:sldChg>
      <pc:sldChg chg="del">
        <pc:chgData name="Bert Dingemans" userId="8e69b98cb10617d5" providerId="LiveId" clId="{5DF14B60-3CA9-4439-9AA9-67B6F5D48531}" dt="2023-03-21T09:57:18.447" v="6187" actId="47"/>
        <pc:sldMkLst>
          <pc:docMk/>
          <pc:sldMk cId="2049452555" sldId="315"/>
        </pc:sldMkLst>
      </pc:sldChg>
      <pc:sldChg chg="del">
        <pc:chgData name="Bert Dingemans" userId="8e69b98cb10617d5" providerId="LiveId" clId="{5DF14B60-3CA9-4439-9AA9-67B6F5D48531}" dt="2023-03-21T09:57:18.447" v="6187" actId="47"/>
        <pc:sldMkLst>
          <pc:docMk/>
          <pc:sldMk cId="2557641866" sldId="320"/>
        </pc:sldMkLst>
      </pc:sldChg>
      <pc:sldChg chg="del">
        <pc:chgData name="Bert Dingemans" userId="8e69b98cb10617d5" providerId="LiveId" clId="{5DF14B60-3CA9-4439-9AA9-67B6F5D48531}" dt="2023-03-21T09:57:18.447" v="6187" actId="47"/>
        <pc:sldMkLst>
          <pc:docMk/>
          <pc:sldMk cId="4210448820" sldId="331"/>
        </pc:sldMkLst>
      </pc:sldChg>
      <pc:sldChg chg="addSp modSp mod">
        <pc:chgData name="Bert Dingemans" userId="8e69b98cb10617d5" providerId="LiveId" clId="{5DF14B60-3CA9-4439-9AA9-67B6F5D48531}" dt="2023-03-20T10:58:58.346" v="2032" actId="14100"/>
        <pc:sldMkLst>
          <pc:docMk/>
          <pc:sldMk cId="2799138509" sldId="351"/>
        </pc:sldMkLst>
      </pc:sldChg>
      <pc:sldChg chg="del">
        <pc:chgData name="Bert Dingemans" userId="8e69b98cb10617d5" providerId="LiveId" clId="{5DF14B60-3CA9-4439-9AA9-67B6F5D48531}" dt="2023-03-21T09:44:40.622" v="6138" actId="47"/>
        <pc:sldMkLst>
          <pc:docMk/>
          <pc:sldMk cId="3507122333" sldId="359"/>
        </pc:sldMkLst>
      </pc:sldChg>
      <pc:sldChg chg="del">
        <pc:chgData name="Bert Dingemans" userId="8e69b98cb10617d5" providerId="LiveId" clId="{5DF14B60-3CA9-4439-9AA9-67B6F5D48531}" dt="2023-03-21T09:44:40.622" v="6138" actId="47"/>
        <pc:sldMkLst>
          <pc:docMk/>
          <pc:sldMk cId="3876907410" sldId="361"/>
        </pc:sldMkLst>
      </pc:sldChg>
      <pc:sldChg chg="del">
        <pc:chgData name="Bert Dingemans" userId="8e69b98cb10617d5" providerId="LiveId" clId="{5DF14B60-3CA9-4439-9AA9-67B6F5D48531}" dt="2023-03-21T09:57:18.447" v="6187" actId="47"/>
        <pc:sldMkLst>
          <pc:docMk/>
          <pc:sldMk cId="191749202" sldId="362"/>
        </pc:sldMkLst>
      </pc:sldChg>
      <pc:sldChg chg="del">
        <pc:chgData name="Bert Dingemans" userId="8e69b98cb10617d5" providerId="LiveId" clId="{5DF14B60-3CA9-4439-9AA9-67B6F5D48531}" dt="2023-03-21T09:57:18.447" v="6187" actId="47"/>
        <pc:sldMkLst>
          <pc:docMk/>
          <pc:sldMk cId="2323781741" sldId="363"/>
        </pc:sldMkLst>
      </pc:sldChg>
      <pc:sldChg chg="del">
        <pc:chgData name="Bert Dingemans" userId="8e69b98cb10617d5" providerId="LiveId" clId="{5DF14B60-3CA9-4439-9AA9-67B6F5D48531}" dt="2023-03-21T09:44:40.622" v="6138" actId="47"/>
        <pc:sldMkLst>
          <pc:docMk/>
          <pc:sldMk cId="2079870904" sldId="364"/>
        </pc:sldMkLst>
      </pc:sldChg>
      <pc:sldChg chg="del">
        <pc:chgData name="Bert Dingemans" userId="8e69b98cb10617d5" providerId="LiveId" clId="{5DF14B60-3CA9-4439-9AA9-67B6F5D48531}" dt="2023-03-21T09:57:18.447" v="6187" actId="47"/>
        <pc:sldMkLst>
          <pc:docMk/>
          <pc:sldMk cId="1948559209" sldId="365"/>
        </pc:sldMkLst>
      </pc:sldChg>
      <pc:sldChg chg="del">
        <pc:chgData name="Bert Dingemans" userId="8e69b98cb10617d5" providerId="LiveId" clId="{5DF14B60-3CA9-4439-9AA9-67B6F5D48531}" dt="2023-03-21T09:44:40.622" v="6138" actId="47"/>
        <pc:sldMkLst>
          <pc:docMk/>
          <pc:sldMk cId="144511780" sldId="373"/>
        </pc:sldMkLst>
      </pc:sldChg>
      <pc:sldChg chg="del">
        <pc:chgData name="Bert Dingemans" userId="8e69b98cb10617d5" providerId="LiveId" clId="{5DF14B60-3CA9-4439-9AA9-67B6F5D48531}" dt="2023-03-21T09:57:18.447" v="6187" actId="47"/>
        <pc:sldMkLst>
          <pc:docMk/>
          <pc:sldMk cId="2770737838" sldId="374"/>
        </pc:sldMkLst>
      </pc:sldChg>
      <pc:sldChg chg="del">
        <pc:chgData name="Bert Dingemans" userId="8e69b98cb10617d5" providerId="LiveId" clId="{5DF14B60-3CA9-4439-9AA9-67B6F5D48531}" dt="2023-03-21T09:57:18.447" v="6187" actId="47"/>
        <pc:sldMkLst>
          <pc:docMk/>
          <pc:sldMk cId="584141073" sldId="375"/>
        </pc:sldMkLst>
      </pc:sldChg>
      <pc:sldChg chg="del">
        <pc:chgData name="Bert Dingemans" userId="8e69b98cb10617d5" providerId="LiveId" clId="{5DF14B60-3CA9-4439-9AA9-67B6F5D48531}" dt="2023-03-21T09:57:18.447" v="6187" actId="47"/>
        <pc:sldMkLst>
          <pc:docMk/>
          <pc:sldMk cId="321067111" sldId="386"/>
        </pc:sldMkLst>
      </pc:sldChg>
      <pc:sldChg chg="del">
        <pc:chgData name="Bert Dingemans" userId="8e69b98cb10617d5" providerId="LiveId" clId="{5DF14B60-3CA9-4439-9AA9-67B6F5D48531}" dt="2023-03-21T09:57:18.447" v="6187" actId="47"/>
        <pc:sldMkLst>
          <pc:docMk/>
          <pc:sldMk cId="1529373099" sldId="388"/>
        </pc:sldMkLst>
      </pc:sldChg>
      <pc:sldChg chg="del">
        <pc:chgData name="Bert Dingemans" userId="8e69b98cb10617d5" providerId="LiveId" clId="{5DF14B60-3CA9-4439-9AA9-67B6F5D48531}" dt="2023-03-21T09:57:18.447" v="6187" actId="47"/>
        <pc:sldMkLst>
          <pc:docMk/>
          <pc:sldMk cId="1890640308" sldId="389"/>
        </pc:sldMkLst>
      </pc:sldChg>
      <pc:sldChg chg="del">
        <pc:chgData name="Bert Dingemans" userId="8e69b98cb10617d5" providerId="LiveId" clId="{5DF14B60-3CA9-4439-9AA9-67B6F5D48531}" dt="2023-03-21T09:57:18.447" v="6187" actId="47"/>
        <pc:sldMkLst>
          <pc:docMk/>
          <pc:sldMk cId="1484249360" sldId="397"/>
        </pc:sldMkLst>
      </pc:sldChg>
      <pc:sldChg chg="del">
        <pc:chgData name="Bert Dingemans" userId="8e69b98cb10617d5" providerId="LiveId" clId="{5DF14B60-3CA9-4439-9AA9-67B6F5D48531}" dt="2023-03-21T09:57:18.447" v="6187" actId="47"/>
        <pc:sldMkLst>
          <pc:docMk/>
          <pc:sldMk cId="4244635058" sldId="398"/>
        </pc:sldMkLst>
      </pc:sldChg>
      <pc:sldChg chg="del">
        <pc:chgData name="Bert Dingemans" userId="8e69b98cb10617d5" providerId="LiveId" clId="{5DF14B60-3CA9-4439-9AA9-67B6F5D48531}" dt="2023-03-21T09:57:18.447" v="6187" actId="47"/>
        <pc:sldMkLst>
          <pc:docMk/>
          <pc:sldMk cId="608938088" sldId="399"/>
        </pc:sldMkLst>
      </pc:sldChg>
      <pc:sldChg chg="del">
        <pc:chgData name="Bert Dingemans" userId="8e69b98cb10617d5" providerId="LiveId" clId="{5DF14B60-3CA9-4439-9AA9-67B6F5D48531}" dt="2023-03-21T09:57:18.447" v="6187" actId="47"/>
        <pc:sldMkLst>
          <pc:docMk/>
          <pc:sldMk cId="4193595854" sldId="400"/>
        </pc:sldMkLst>
      </pc:sldChg>
      <pc:sldChg chg="del">
        <pc:chgData name="Bert Dingemans" userId="8e69b98cb10617d5" providerId="LiveId" clId="{5DF14B60-3CA9-4439-9AA9-67B6F5D48531}" dt="2023-03-21T09:57:18.447" v="6187" actId="47"/>
        <pc:sldMkLst>
          <pc:docMk/>
          <pc:sldMk cId="2538955746" sldId="401"/>
        </pc:sldMkLst>
      </pc:sldChg>
      <pc:sldChg chg="del">
        <pc:chgData name="Bert Dingemans" userId="8e69b98cb10617d5" providerId="LiveId" clId="{5DF14B60-3CA9-4439-9AA9-67B6F5D48531}" dt="2023-03-21T09:57:18.447" v="6187" actId="47"/>
        <pc:sldMkLst>
          <pc:docMk/>
          <pc:sldMk cId="2794587662" sldId="402"/>
        </pc:sldMkLst>
      </pc:sldChg>
      <pc:sldChg chg="del">
        <pc:chgData name="Bert Dingemans" userId="8e69b98cb10617d5" providerId="LiveId" clId="{5DF14B60-3CA9-4439-9AA9-67B6F5D48531}" dt="2023-03-21T09:57:18.447" v="6187" actId="47"/>
        <pc:sldMkLst>
          <pc:docMk/>
          <pc:sldMk cId="313037343" sldId="406"/>
        </pc:sldMkLst>
      </pc:sldChg>
      <pc:sldChg chg="del">
        <pc:chgData name="Bert Dingemans" userId="8e69b98cb10617d5" providerId="LiveId" clId="{5DF14B60-3CA9-4439-9AA9-67B6F5D48531}" dt="2023-03-21T09:57:18.447" v="6187" actId="47"/>
        <pc:sldMkLst>
          <pc:docMk/>
          <pc:sldMk cId="3922320694" sldId="408"/>
        </pc:sldMkLst>
      </pc:sldChg>
      <pc:sldChg chg="del">
        <pc:chgData name="Bert Dingemans" userId="8e69b98cb10617d5" providerId="LiveId" clId="{5DF14B60-3CA9-4439-9AA9-67B6F5D48531}" dt="2023-03-21T09:44:40.622" v="6138" actId="47"/>
        <pc:sldMkLst>
          <pc:docMk/>
          <pc:sldMk cId="1457013764" sldId="410"/>
        </pc:sldMkLst>
      </pc:sldChg>
      <pc:sldChg chg="del">
        <pc:chgData name="Bert Dingemans" userId="8e69b98cb10617d5" providerId="LiveId" clId="{5DF14B60-3CA9-4439-9AA9-67B6F5D48531}" dt="2023-03-21T09:57:18.447" v="6187" actId="47"/>
        <pc:sldMkLst>
          <pc:docMk/>
          <pc:sldMk cId="3290974646" sldId="420"/>
        </pc:sldMkLst>
      </pc:sldChg>
      <pc:sldChg chg="add">
        <pc:chgData name="Bert Dingemans" userId="8e69b98cb10617d5" providerId="LiveId" clId="{5DF14B60-3CA9-4439-9AA9-67B6F5D48531}" dt="2023-03-21T09:47:36.082" v="6156"/>
        <pc:sldMkLst>
          <pc:docMk/>
          <pc:sldMk cId="894225414" sldId="458"/>
        </pc:sldMkLst>
      </pc:sldChg>
      <pc:sldChg chg="modSp add del mod">
        <pc:chgData name="Bert Dingemans" userId="8e69b98cb10617d5" providerId="LiveId" clId="{5DF14B60-3CA9-4439-9AA9-67B6F5D48531}" dt="2023-03-21T09:51:55.050" v="6171" actId="27636"/>
        <pc:sldMkLst>
          <pc:docMk/>
          <pc:sldMk cId="4137798506" sldId="459"/>
        </pc:sldMkLst>
      </pc:sldChg>
      <pc:sldChg chg="addSp modSp add mod setBg">
        <pc:chgData name="Bert Dingemans" userId="8e69b98cb10617d5" providerId="LiveId" clId="{5DF14B60-3CA9-4439-9AA9-67B6F5D48531}" dt="2023-03-21T09:50:02.898" v="6165" actId="26606"/>
        <pc:sldMkLst>
          <pc:docMk/>
          <pc:sldMk cId="28093058" sldId="460"/>
        </pc:sldMkLst>
      </pc:sldChg>
      <pc:sldChg chg="del">
        <pc:chgData name="Bert Dingemans" userId="8e69b98cb10617d5" providerId="LiveId" clId="{5DF14B60-3CA9-4439-9AA9-67B6F5D48531}" dt="2023-03-21T09:44:40.622" v="6138" actId="47"/>
        <pc:sldMkLst>
          <pc:docMk/>
          <pc:sldMk cId="690163057" sldId="460"/>
        </pc:sldMkLst>
      </pc:sldChg>
      <pc:sldChg chg="modSp add del mod">
        <pc:chgData name="Bert Dingemans" userId="8e69b98cb10617d5" providerId="LiveId" clId="{5DF14B60-3CA9-4439-9AA9-67B6F5D48531}" dt="2023-03-21T09:52:50.493" v="6182" actId="27636"/>
        <pc:sldMkLst>
          <pc:docMk/>
          <pc:sldMk cId="2025524427" sldId="461"/>
        </pc:sldMkLst>
      </pc:sldChg>
      <pc:sldChg chg="modSp add del mod">
        <pc:chgData name="Bert Dingemans" userId="8e69b98cb10617d5" providerId="LiveId" clId="{5DF14B60-3CA9-4439-9AA9-67B6F5D48531}" dt="2023-03-21T15:24:39.469" v="7458" actId="1076"/>
        <pc:sldMkLst>
          <pc:docMk/>
          <pc:sldMk cId="2775923134" sldId="462"/>
        </pc:sldMkLst>
      </pc:sldChg>
      <pc:sldChg chg="add del">
        <pc:chgData name="Bert Dingemans" userId="8e69b98cb10617d5" providerId="LiveId" clId="{5DF14B60-3CA9-4439-9AA9-67B6F5D48531}" dt="2023-03-21T09:51:54.933" v="6170"/>
        <pc:sldMkLst>
          <pc:docMk/>
          <pc:sldMk cId="1448914033" sldId="463"/>
        </pc:sldMkLst>
      </pc:sldChg>
      <pc:sldChg chg="del">
        <pc:chgData name="Bert Dingemans" userId="8e69b98cb10617d5" providerId="LiveId" clId="{5DF14B60-3CA9-4439-9AA9-67B6F5D48531}" dt="2023-03-21T09:44:40.622" v="6138" actId="47"/>
        <pc:sldMkLst>
          <pc:docMk/>
          <pc:sldMk cId="1583190253" sldId="482"/>
        </pc:sldMkLst>
      </pc:sldChg>
      <pc:sldChg chg="del">
        <pc:chgData name="Bert Dingemans" userId="8e69b98cb10617d5" providerId="LiveId" clId="{5DF14B60-3CA9-4439-9AA9-67B6F5D48531}" dt="2023-03-21T09:57:18.447" v="6187" actId="47"/>
        <pc:sldMkLst>
          <pc:docMk/>
          <pc:sldMk cId="2447906243" sldId="603"/>
        </pc:sldMkLst>
      </pc:sldChg>
      <pc:sldChg chg="del">
        <pc:chgData name="Bert Dingemans" userId="8e69b98cb10617d5" providerId="LiveId" clId="{5DF14B60-3CA9-4439-9AA9-67B6F5D48531}" dt="2023-03-21T09:44:40.622" v="6138" actId="47"/>
        <pc:sldMkLst>
          <pc:docMk/>
          <pc:sldMk cId="3609312612" sldId="605"/>
        </pc:sldMkLst>
      </pc:sldChg>
      <pc:sldChg chg="del">
        <pc:chgData name="Bert Dingemans" userId="8e69b98cb10617d5" providerId="LiveId" clId="{5DF14B60-3CA9-4439-9AA9-67B6F5D48531}" dt="2023-03-21T09:44:40.622" v="6138" actId="47"/>
        <pc:sldMkLst>
          <pc:docMk/>
          <pc:sldMk cId="2114167543" sldId="606"/>
        </pc:sldMkLst>
      </pc:sldChg>
      <pc:sldChg chg="del">
        <pc:chgData name="Bert Dingemans" userId="8e69b98cb10617d5" providerId="LiveId" clId="{5DF14B60-3CA9-4439-9AA9-67B6F5D48531}" dt="2023-03-21T09:44:40.622" v="6138" actId="47"/>
        <pc:sldMkLst>
          <pc:docMk/>
          <pc:sldMk cId="3987412981" sldId="607"/>
        </pc:sldMkLst>
      </pc:sldChg>
      <pc:sldChg chg="modSp mod">
        <pc:chgData name="Bert Dingemans" userId="8e69b98cb10617d5" providerId="LiveId" clId="{5DF14B60-3CA9-4439-9AA9-67B6F5D48531}" dt="2023-03-21T08:10:40.736" v="4701" actId="6549"/>
        <pc:sldMkLst>
          <pc:docMk/>
          <pc:sldMk cId="4100607808" sldId="621"/>
        </pc:sldMkLst>
      </pc:sldChg>
      <pc:sldChg chg="del">
        <pc:chgData name="Bert Dingemans" userId="8e69b98cb10617d5" providerId="LiveId" clId="{5DF14B60-3CA9-4439-9AA9-67B6F5D48531}" dt="2023-03-21T08:18:20.368" v="4730" actId="47"/>
        <pc:sldMkLst>
          <pc:docMk/>
          <pc:sldMk cId="3594355143" sldId="624"/>
        </pc:sldMkLst>
      </pc:sldChg>
      <pc:sldChg chg="modSp mod">
        <pc:chgData name="Bert Dingemans" userId="8e69b98cb10617d5" providerId="LiveId" clId="{5DF14B60-3CA9-4439-9AA9-67B6F5D48531}" dt="2023-07-08T12:23:37.620" v="9612" actId="20577"/>
        <pc:sldMkLst>
          <pc:docMk/>
          <pc:sldMk cId="2936303626" sldId="625"/>
        </pc:sldMkLst>
      </pc:sldChg>
      <pc:sldChg chg="add">
        <pc:chgData name="Bert Dingemans" userId="8e69b98cb10617d5" providerId="LiveId" clId="{5DF14B60-3CA9-4439-9AA9-67B6F5D48531}" dt="2023-03-21T09:51:54.933" v="6170"/>
        <pc:sldMkLst>
          <pc:docMk/>
          <pc:sldMk cId="1788514674" sldId="640"/>
        </pc:sldMkLst>
      </pc:sldChg>
      <pc:sldChg chg="modSp mod">
        <pc:chgData name="Bert Dingemans" userId="8e69b98cb10617d5" providerId="LiveId" clId="{5DF14B60-3CA9-4439-9AA9-67B6F5D48531}" dt="2023-03-21T07:54:00.367" v="3433" actId="207"/>
        <pc:sldMkLst>
          <pc:docMk/>
          <pc:sldMk cId="4067433277" sldId="642"/>
        </pc:sldMkLst>
      </pc:sldChg>
      <pc:sldChg chg="delSp modSp add mod">
        <pc:chgData name="Bert Dingemans" userId="8e69b98cb10617d5" providerId="LiveId" clId="{5DF14B60-3CA9-4439-9AA9-67B6F5D48531}" dt="2023-03-21T15:26:15.558" v="7522" actId="478"/>
        <pc:sldMkLst>
          <pc:docMk/>
          <pc:sldMk cId="816516695" sldId="643"/>
        </pc:sldMkLst>
      </pc:sldChg>
      <pc:sldChg chg="modSp mod">
        <pc:chgData name="Bert Dingemans" userId="8e69b98cb10617d5" providerId="LiveId" clId="{5DF14B60-3CA9-4439-9AA9-67B6F5D48531}" dt="2023-04-12T12:32:39.314" v="8297" actId="20577"/>
        <pc:sldMkLst>
          <pc:docMk/>
          <pc:sldMk cId="1394170633" sldId="648"/>
        </pc:sldMkLst>
      </pc:sldChg>
      <pc:sldChg chg="del">
        <pc:chgData name="Bert Dingemans" userId="8e69b98cb10617d5" providerId="LiveId" clId="{5DF14B60-3CA9-4439-9AA9-67B6F5D48531}" dt="2023-03-21T09:44:40.622" v="6138" actId="47"/>
        <pc:sldMkLst>
          <pc:docMk/>
          <pc:sldMk cId="3038694668" sldId="664"/>
        </pc:sldMkLst>
      </pc:sldChg>
      <pc:sldChg chg="del">
        <pc:chgData name="Bert Dingemans" userId="8e69b98cb10617d5" providerId="LiveId" clId="{5DF14B60-3CA9-4439-9AA9-67B6F5D48531}" dt="2023-03-21T09:57:18.447" v="6187" actId="47"/>
        <pc:sldMkLst>
          <pc:docMk/>
          <pc:sldMk cId="1553827145" sldId="677"/>
        </pc:sldMkLst>
      </pc:sldChg>
      <pc:sldChg chg="modSp mod">
        <pc:chgData name="Bert Dingemans" userId="8e69b98cb10617d5" providerId="LiveId" clId="{5DF14B60-3CA9-4439-9AA9-67B6F5D48531}" dt="2023-07-08T12:50:52.396" v="9616" actId="20577"/>
        <pc:sldMkLst>
          <pc:docMk/>
          <pc:sldMk cId="2352113703" sldId="683"/>
        </pc:sldMkLst>
      </pc:sldChg>
      <pc:sldChg chg="modSp mod">
        <pc:chgData name="Bert Dingemans" userId="8e69b98cb10617d5" providerId="LiveId" clId="{5DF14B60-3CA9-4439-9AA9-67B6F5D48531}" dt="2023-03-20T10:16:35.965" v="628" actId="6549"/>
        <pc:sldMkLst>
          <pc:docMk/>
          <pc:sldMk cId="338741911" sldId="684"/>
        </pc:sldMkLst>
      </pc:sldChg>
      <pc:sldChg chg="modSp mod">
        <pc:chgData name="Bert Dingemans" userId="8e69b98cb10617d5" providerId="LiveId" clId="{5DF14B60-3CA9-4439-9AA9-67B6F5D48531}" dt="2023-03-20T10:17:36.757" v="788" actId="20577"/>
        <pc:sldMkLst>
          <pc:docMk/>
          <pc:sldMk cId="387498120" sldId="685"/>
        </pc:sldMkLst>
      </pc:sldChg>
      <pc:sldChg chg="modSp mod">
        <pc:chgData name="Bert Dingemans" userId="8e69b98cb10617d5" providerId="LiveId" clId="{5DF14B60-3CA9-4439-9AA9-67B6F5D48531}" dt="2023-03-20T10:18:49.045" v="945" actId="20577"/>
        <pc:sldMkLst>
          <pc:docMk/>
          <pc:sldMk cId="2182999813" sldId="687"/>
        </pc:sldMkLst>
      </pc:sldChg>
      <pc:sldChg chg="del">
        <pc:chgData name="Bert Dingemans" userId="8e69b98cb10617d5" providerId="LiveId" clId="{5DF14B60-3CA9-4439-9AA9-67B6F5D48531}" dt="2023-03-21T09:57:18.447" v="6187" actId="47"/>
        <pc:sldMkLst>
          <pc:docMk/>
          <pc:sldMk cId="2209121404" sldId="756"/>
        </pc:sldMkLst>
      </pc:sldChg>
      <pc:sldChg chg="del">
        <pc:chgData name="Bert Dingemans" userId="8e69b98cb10617d5" providerId="LiveId" clId="{5DF14B60-3CA9-4439-9AA9-67B6F5D48531}" dt="2023-03-21T09:57:18.447" v="6187" actId="47"/>
        <pc:sldMkLst>
          <pc:docMk/>
          <pc:sldMk cId="2466148535" sldId="757"/>
        </pc:sldMkLst>
      </pc:sldChg>
      <pc:sldChg chg="del">
        <pc:chgData name="Bert Dingemans" userId="8e69b98cb10617d5" providerId="LiveId" clId="{5DF14B60-3CA9-4439-9AA9-67B6F5D48531}" dt="2023-03-21T09:57:18.447" v="6187" actId="47"/>
        <pc:sldMkLst>
          <pc:docMk/>
          <pc:sldMk cId="5873713" sldId="759"/>
        </pc:sldMkLst>
      </pc:sldChg>
      <pc:sldChg chg="del">
        <pc:chgData name="Bert Dingemans" userId="8e69b98cb10617d5" providerId="LiveId" clId="{5DF14B60-3CA9-4439-9AA9-67B6F5D48531}" dt="2023-03-21T09:57:18.447" v="6187" actId="47"/>
        <pc:sldMkLst>
          <pc:docMk/>
          <pc:sldMk cId="3208235302" sldId="761"/>
        </pc:sldMkLst>
      </pc:sldChg>
      <pc:sldChg chg="del">
        <pc:chgData name="Bert Dingemans" userId="8e69b98cb10617d5" providerId="LiveId" clId="{5DF14B60-3CA9-4439-9AA9-67B6F5D48531}" dt="2023-03-21T09:57:18.447" v="6187" actId="47"/>
        <pc:sldMkLst>
          <pc:docMk/>
          <pc:sldMk cId="2422710979" sldId="763"/>
        </pc:sldMkLst>
      </pc:sldChg>
      <pc:sldChg chg="del">
        <pc:chgData name="Bert Dingemans" userId="8e69b98cb10617d5" providerId="LiveId" clId="{5DF14B60-3CA9-4439-9AA9-67B6F5D48531}" dt="2023-03-21T09:57:18.447" v="6187" actId="47"/>
        <pc:sldMkLst>
          <pc:docMk/>
          <pc:sldMk cId="2114427675" sldId="764"/>
        </pc:sldMkLst>
      </pc:sldChg>
      <pc:sldChg chg="del">
        <pc:chgData name="Bert Dingemans" userId="8e69b98cb10617d5" providerId="LiveId" clId="{5DF14B60-3CA9-4439-9AA9-67B6F5D48531}" dt="2023-03-21T09:44:40.622" v="6138" actId="47"/>
        <pc:sldMkLst>
          <pc:docMk/>
          <pc:sldMk cId="567242324" sldId="769"/>
        </pc:sldMkLst>
      </pc:sldChg>
      <pc:sldChg chg="del">
        <pc:chgData name="Bert Dingemans" userId="8e69b98cb10617d5" providerId="LiveId" clId="{5DF14B60-3CA9-4439-9AA9-67B6F5D48531}" dt="2023-03-21T09:44:43.573" v="6139" actId="47"/>
        <pc:sldMkLst>
          <pc:docMk/>
          <pc:sldMk cId="2241164697" sldId="770"/>
        </pc:sldMkLst>
      </pc:sldChg>
      <pc:sldChg chg="del">
        <pc:chgData name="Bert Dingemans" userId="8e69b98cb10617d5" providerId="LiveId" clId="{5DF14B60-3CA9-4439-9AA9-67B6F5D48531}" dt="2023-03-21T09:44:40.622" v="6138" actId="47"/>
        <pc:sldMkLst>
          <pc:docMk/>
          <pc:sldMk cId="3903700296" sldId="771"/>
        </pc:sldMkLst>
      </pc:sldChg>
      <pc:sldChg chg="del">
        <pc:chgData name="Bert Dingemans" userId="8e69b98cb10617d5" providerId="LiveId" clId="{5DF14B60-3CA9-4439-9AA9-67B6F5D48531}" dt="2023-03-21T09:45:10.421" v="6141" actId="47"/>
        <pc:sldMkLst>
          <pc:docMk/>
          <pc:sldMk cId="4026208033" sldId="772"/>
        </pc:sldMkLst>
      </pc:sldChg>
      <pc:sldChg chg="del">
        <pc:chgData name="Bert Dingemans" userId="8e69b98cb10617d5" providerId="LiveId" clId="{5DF14B60-3CA9-4439-9AA9-67B6F5D48531}" dt="2023-03-21T09:45:10.421" v="6141" actId="47"/>
        <pc:sldMkLst>
          <pc:docMk/>
          <pc:sldMk cId="1272500865" sldId="774"/>
        </pc:sldMkLst>
      </pc:sldChg>
      <pc:sldChg chg="del">
        <pc:chgData name="Bert Dingemans" userId="8e69b98cb10617d5" providerId="LiveId" clId="{5DF14B60-3CA9-4439-9AA9-67B6F5D48531}" dt="2023-03-21T09:45:10.421" v="6141" actId="47"/>
        <pc:sldMkLst>
          <pc:docMk/>
          <pc:sldMk cId="3823632232" sldId="775"/>
        </pc:sldMkLst>
      </pc:sldChg>
      <pc:sldChg chg="del">
        <pc:chgData name="Bert Dingemans" userId="8e69b98cb10617d5" providerId="LiveId" clId="{5DF14B60-3CA9-4439-9AA9-67B6F5D48531}" dt="2023-03-21T09:45:10.421" v="6141" actId="47"/>
        <pc:sldMkLst>
          <pc:docMk/>
          <pc:sldMk cId="1207975966" sldId="777"/>
        </pc:sldMkLst>
      </pc:sldChg>
      <pc:sldChg chg="del">
        <pc:chgData name="Bert Dingemans" userId="8e69b98cb10617d5" providerId="LiveId" clId="{5DF14B60-3CA9-4439-9AA9-67B6F5D48531}" dt="2023-03-21T09:45:10.421" v="6141" actId="47"/>
        <pc:sldMkLst>
          <pc:docMk/>
          <pc:sldMk cId="857116294" sldId="779"/>
        </pc:sldMkLst>
      </pc:sldChg>
      <pc:sldChg chg="del">
        <pc:chgData name="Bert Dingemans" userId="8e69b98cb10617d5" providerId="LiveId" clId="{5DF14B60-3CA9-4439-9AA9-67B6F5D48531}" dt="2023-03-21T09:45:10.421" v="6141" actId="47"/>
        <pc:sldMkLst>
          <pc:docMk/>
          <pc:sldMk cId="1328618934" sldId="781"/>
        </pc:sldMkLst>
      </pc:sldChg>
      <pc:sldChg chg="del">
        <pc:chgData name="Bert Dingemans" userId="8e69b98cb10617d5" providerId="LiveId" clId="{5DF14B60-3CA9-4439-9AA9-67B6F5D48531}" dt="2023-03-21T09:45:10.421" v="6141" actId="47"/>
        <pc:sldMkLst>
          <pc:docMk/>
          <pc:sldMk cId="1559253075" sldId="782"/>
        </pc:sldMkLst>
      </pc:sldChg>
      <pc:sldChg chg="del">
        <pc:chgData name="Bert Dingemans" userId="8e69b98cb10617d5" providerId="LiveId" clId="{5DF14B60-3CA9-4439-9AA9-67B6F5D48531}" dt="2023-03-21T09:45:10.421" v="6141" actId="47"/>
        <pc:sldMkLst>
          <pc:docMk/>
          <pc:sldMk cId="2151500623" sldId="783"/>
        </pc:sldMkLst>
      </pc:sldChg>
      <pc:sldChg chg="del">
        <pc:chgData name="Bert Dingemans" userId="8e69b98cb10617d5" providerId="LiveId" clId="{5DF14B60-3CA9-4439-9AA9-67B6F5D48531}" dt="2023-03-21T09:45:10.421" v="6141" actId="47"/>
        <pc:sldMkLst>
          <pc:docMk/>
          <pc:sldMk cId="3696875775" sldId="784"/>
        </pc:sldMkLst>
      </pc:sldChg>
      <pc:sldChg chg="del">
        <pc:chgData name="Bert Dingemans" userId="8e69b98cb10617d5" providerId="LiveId" clId="{5DF14B60-3CA9-4439-9AA9-67B6F5D48531}" dt="2023-03-21T09:57:18.447" v="6187" actId="47"/>
        <pc:sldMkLst>
          <pc:docMk/>
          <pc:sldMk cId="1212723537" sldId="786"/>
        </pc:sldMkLst>
      </pc:sldChg>
      <pc:sldChg chg="del">
        <pc:chgData name="Bert Dingemans" userId="8e69b98cb10617d5" providerId="LiveId" clId="{5DF14B60-3CA9-4439-9AA9-67B6F5D48531}" dt="2023-03-21T09:45:10.421" v="6141" actId="47"/>
        <pc:sldMkLst>
          <pc:docMk/>
          <pc:sldMk cId="977459480" sldId="787"/>
        </pc:sldMkLst>
      </pc:sldChg>
      <pc:sldChg chg="modSp del mod">
        <pc:chgData name="Bert Dingemans" userId="8e69b98cb10617d5" providerId="LiveId" clId="{5DF14B60-3CA9-4439-9AA9-67B6F5D48531}" dt="2023-03-21T09:45:10.421" v="6141" actId="47"/>
        <pc:sldMkLst>
          <pc:docMk/>
          <pc:sldMk cId="1684758496" sldId="788"/>
        </pc:sldMkLst>
      </pc:sldChg>
      <pc:sldChg chg="del">
        <pc:chgData name="Bert Dingemans" userId="8e69b98cb10617d5" providerId="LiveId" clId="{5DF14B60-3CA9-4439-9AA9-67B6F5D48531}" dt="2023-03-21T09:45:10.421" v="6141" actId="47"/>
        <pc:sldMkLst>
          <pc:docMk/>
          <pc:sldMk cId="1952982689" sldId="789"/>
        </pc:sldMkLst>
      </pc:sldChg>
      <pc:sldChg chg="del">
        <pc:chgData name="Bert Dingemans" userId="8e69b98cb10617d5" providerId="LiveId" clId="{5DF14B60-3CA9-4439-9AA9-67B6F5D48531}" dt="2023-03-21T09:45:10.421" v="6141" actId="47"/>
        <pc:sldMkLst>
          <pc:docMk/>
          <pc:sldMk cId="4205535520" sldId="790"/>
        </pc:sldMkLst>
      </pc:sldChg>
      <pc:sldChg chg="del">
        <pc:chgData name="Bert Dingemans" userId="8e69b98cb10617d5" providerId="LiveId" clId="{5DF14B60-3CA9-4439-9AA9-67B6F5D48531}" dt="2023-03-21T09:45:10.421" v="6141" actId="47"/>
        <pc:sldMkLst>
          <pc:docMk/>
          <pc:sldMk cId="3229675449" sldId="791"/>
        </pc:sldMkLst>
      </pc:sldChg>
      <pc:sldChg chg="del">
        <pc:chgData name="Bert Dingemans" userId="8e69b98cb10617d5" providerId="LiveId" clId="{5DF14B60-3CA9-4439-9AA9-67B6F5D48531}" dt="2023-03-21T09:57:18.447" v="6187" actId="47"/>
        <pc:sldMkLst>
          <pc:docMk/>
          <pc:sldMk cId="3875418593" sldId="792"/>
        </pc:sldMkLst>
      </pc:sldChg>
      <pc:sldChg chg="del">
        <pc:chgData name="Bert Dingemans" userId="8e69b98cb10617d5" providerId="LiveId" clId="{5DF14B60-3CA9-4439-9AA9-67B6F5D48531}" dt="2023-03-21T09:45:16.290" v="6142" actId="2696"/>
        <pc:sldMkLst>
          <pc:docMk/>
          <pc:sldMk cId="728423501" sldId="800"/>
        </pc:sldMkLst>
      </pc:sldChg>
      <pc:sldChg chg="addSp delSp modSp add mod setBg">
        <pc:chgData name="Bert Dingemans" userId="8e69b98cb10617d5" providerId="LiveId" clId="{5DF14B60-3CA9-4439-9AA9-67B6F5D48531}" dt="2023-03-21T09:49:27.942" v="6164" actId="1076"/>
        <pc:sldMkLst>
          <pc:docMk/>
          <pc:sldMk cId="3111935409" sldId="800"/>
        </pc:sldMkLst>
      </pc:sldChg>
      <pc:sldChg chg="del">
        <pc:chgData name="Bert Dingemans" userId="8e69b98cb10617d5" providerId="LiveId" clId="{5DF14B60-3CA9-4439-9AA9-67B6F5D48531}" dt="2023-03-21T09:45:20.436" v="6144" actId="47"/>
        <pc:sldMkLst>
          <pc:docMk/>
          <pc:sldMk cId="1411634487" sldId="805"/>
        </pc:sldMkLst>
      </pc:sldChg>
      <pc:sldChg chg="del">
        <pc:chgData name="Bert Dingemans" userId="8e69b98cb10617d5" providerId="LiveId" clId="{5DF14B60-3CA9-4439-9AA9-67B6F5D48531}" dt="2023-03-21T09:45:21.750" v="6145" actId="47"/>
        <pc:sldMkLst>
          <pc:docMk/>
          <pc:sldMk cId="3246489224" sldId="806"/>
        </pc:sldMkLst>
      </pc:sldChg>
      <pc:sldChg chg="del">
        <pc:chgData name="Bert Dingemans" userId="8e69b98cb10617d5" providerId="LiveId" clId="{5DF14B60-3CA9-4439-9AA9-67B6F5D48531}" dt="2023-03-21T09:45:22.624" v="6146" actId="47"/>
        <pc:sldMkLst>
          <pc:docMk/>
          <pc:sldMk cId="143001103" sldId="807"/>
        </pc:sldMkLst>
      </pc:sldChg>
      <pc:sldChg chg="del">
        <pc:chgData name="Bert Dingemans" userId="8e69b98cb10617d5" providerId="LiveId" clId="{5DF14B60-3CA9-4439-9AA9-67B6F5D48531}" dt="2023-03-21T09:45:24.083" v="6147" actId="47"/>
        <pc:sldMkLst>
          <pc:docMk/>
          <pc:sldMk cId="1830966768" sldId="808"/>
        </pc:sldMkLst>
      </pc:sldChg>
      <pc:sldChg chg="del">
        <pc:chgData name="Bert Dingemans" userId="8e69b98cb10617d5" providerId="LiveId" clId="{5DF14B60-3CA9-4439-9AA9-67B6F5D48531}" dt="2023-03-21T09:45:26.399" v="6148" actId="47"/>
        <pc:sldMkLst>
          <pc:docMk/>
          <pc:sldMk cId="3973712400" sldId="809"/>
        </pc:sldMkLst>
      </pc:sldChg>
      <pc:sldChg chg="del">
        <pc:chgData name="Bert Dingemans" userId="8e69b98cb10617d5" providerId="LiveId" clId="{5DF14B60-3CA9-4439-9AA9-67B6F5D48531}" dt="2023-03-21T09:45:27.473" v="6149" actId="47"/>
        <pc:sldMkLst>
          <pc:docMk/>
          <pc:sldMk cId="450387749" sldId="810"/>
        </pc:sldMkLst>
      </pc:sldChg>
      <pc:sldChg chg="del">
        <pc:chgData name="Bert Dingemans" userId="8e69b98cb10617d5" providerId="LiveId" clId="{5DF14B60-3CA9-4439-9AA9-67B6F5D48531}" dt="2023-03-21T09:45:28.846" v="6150" actId="47"/>
        <pc:sldMkLst>
          <pc:docMk/>
          <pc:sldMk cId="625436903" sldId="811"/>
        </pc:sldMkLst>
      </pc:sldChg>
      <pc:sldChg chg="del">
        <pc:chgData name="Bert Dingemans" userId="8e69b98cb10617d5" providerId="LiveId" clId="{5DF14B60-3CA9-4439-9AA9-67B6F5D48531}" dt="2023-03-21T09:45:30.136" v="6151" actId="47"/>
        <pc:sldMkLst>
          <pc:docMk/>
          <pc:sldMk cId="2152669321" sldId="812"/>
        </pc:sldMkLst>
      </pc:sldChg>
      <pc:sldChg chg="del">
        <pc:chgData name="Bert Dingemans" userId="8e69b98cb10617d5" providerId="LiveId" clId="{5DF14B60-3CA9-4439-9AA9-67B6F5D48531}" dt="2023-03-21T09:45:32.022" v="6152" actId="47"/>
        <pc:sldMkLst>
          <pc:docMk/>
          <pc:sldMk cId="1659061743" sldId="813"/>
        </pc:sldMkLst>
      </pc:sldChg>
      <pc:sldChg chg="del">
        <pc:chgData name="Bert Dingemans" userId="8e69b98cb10617d5" providerId="LiveId" clId="{5DF14B60-3CA9-4439-9AA9-67B6F5D48531}" dt="2023-03-21T09:44:40.622" v="6138" actId="47"/>
        <pc:sldMkLst>
          <pc:docMk/>
          <pc:sldMk cId="753005867" sldId="818"/>
        </pc:sldMkLst>
      </pc:sldChg>
      <pc:sldChg chg="del">
        <pc:chgData name="Bert Dingemans" userId="8e69b98cb10617d5" providerId="LiveId" clId="{5DF14B60-3CA9-4439-9AA9-67B6F5D48531}" dt="2023-03-21T09:57:18.447" v="6187" actId="47"/>
        <pc:sldMkLst>
          <pc:docMk/>
          <pc:sldMk cId="4190713373" sldId="819"/>
        </pc:sldMkLst>
      </pc:sldChg>
      <pc:sldChg chg="del">
        <pc:chgData name="Bert Dingemans" userId="8e69b98cb10617d5" providerId="LiveId" clId="{5DF14B60-3CA9-4439-9AA9-67B6F5D48531}" dt="2023-03-21T09:57:18.447" v="6187" actId="47"/>
        <pc:sldMkLst>
          <pc:docMk/>
          <pc:sldMk cId="1814346306" sldId="825"/>
        </pc:sldMkLst>
      </pc:sldChg>
      <pc:sldChg chg="del">
        <pc:chgData name="Bert Dingemans" userId="8e69b98cb10617d5" providerId="LiveId" clId="{5DF14B60-3CA9-4439-9AA9-67B6F5D48531}" dt="2023-03-21T09:57:18.447" v="6187" actId="47"/>
        <pc:sldMkLst>
          <pc:docMk/>
          <pc:sldMk cId="2783479810" sldId="826"/>
        </pc:sldMkLst>
      </pc:sldChg>
      <pc:sldChg chg="del">
        <pc:chgData name="Bert Dingemans" userId="8e69b98cb10617d5" providerId="LiveId" clId="{5DF14B60-3CA9-4439-9AA9-67B6F5D48531}" dt="2023-03-21T09:57:18.447" v="6187" actId="47"/>
        <pc:sldMkLst>
          <pc:docMk/>
          <pc:sldMk cId="3589588767" sldId="827"/>
        </pc:sldMkLst>
      </pc:sldChg>
      <pc:sldChg chg="del">
        <pc:chgData name="Bert Dingemans" userId="8e69b98cb10617d5" providerId="LiveId" clId="{5DF14B60-3CA9-4439-9AA9-67B6F5D48531}" dt="2023-03-21T09:57:18.447" v="6187" actId="47"/>
        <pc:sldMkLst>
          <pc:docMk/>
          <pc:sldMk cId="1195795729" sldId="828"/>
        </pc:sldMkLst>
      </pc:sldChg>
      <pc:sldChg chg="del">
        <pc:chgData name="Bert Dingemans" userId="8e69b98cb10617d5" providerId="LiveId" clId="{5DF14B60-3CA9-4439-9AA9-67B6F5D48531}" dt="2023-03-21T09:57:18.447" v="6187" actId="47"/>
        <pc:sldMkLst>
          <pc:docMk/>
          <pc:sldMk cId="2473702769" sldId="829"/>
        </pc:sldMkLst>
      </pc:sldChg>
      <pc:sldChg chg="del">
        <pc:chgData name="Bert Dingemans" userId="8e69b98cb10617d5" providerId="LiveId" clId="{5DF14B60-3CA9-4439-9AA9-67B6F5D48531}" dt="2023-03-21T09:57:18.447" v="6187" actId="47"/>
        <pc:sldMkLst>
          <pc:docMk/>
          <pc:sldMk cId="1858361815" sldId="830"/>
        </pc:sldMkLst>
      </pc:sldChg>
      <pc:sldChg chg="del">
        <pc:chgData name="Bert Dingemans" userId="8e69b98cb10617d5" providerId="LiveId" clId="{5DF14B60-3CA9-4439-9AA9-67B6F5D48531}" dt="2023-03-21T09:57:18.447" v="6187" actId="47"/>
        <pc:sldMkLst>
          <pc:docMk/>
          <pc:sldMk cId="2397096468" sldId="831"/>
        </pc:sldMkLst>
      </pc:sldChg>
      <pc:sldChg chg="del">
        <pc:chgData name="Bert Dingemans" userId="8e69b98cb10617d5" providerId="LiveId" clId="{5DF14B60-3CA9-4439-9AA9-67B6F5D48531}" dt="2023-03-21T09:57:18.447" v="6187" actId="47"/>
        <pc:sldMkLst>
          <pc:docMk/>
          <pc:sldMk cId="173200162" sldId="832"/>
        </pc:sldMkLst>
      </pc:sldChg>
      <pc:sldChg chg="del">
        <pc:chgData name="Bert Dingemans" userId="8e69b98cb10617d5" providerId="LiveId" clId="{5DF14B60-3CA9-4439-9AA9-67B6F5D48531}" dt="2023-03-21T09:57:18.447" v="6187" actId="47"/>
        <pc:sldMkLst>
          <pc:docMk/>
          <pc:sldMk cId="3976772341" sldId="833"/>
        </pc:sldMkLst>
      </pc:sldChg>
      <pc:sldChg chg="del">
        <pc:chgData name="Bert Dingemans" userId="8e69b98cb10617d5" providerId="LiveId" clId="{5DF14B60-3CA9-4439-9AA9-67B6F5D48531}" dt="2023-03-21T09:57:18.447" v="6187" actId="47"/>
        <pc:sldMkLst>
          <pc:docMk/>
          <pc:sldMk cId="2773079752" sldId="834"/>
        </pc:sldMkLst>
      </pc:sldChg>
      <pc:sldChg chg="del">
        <pc:chgData name="Bert Dingemans" userId="8e69b98cb10617d5" providerId="LiveId" clId="{5DF14B60-3CA9-4439-9AA9-67B6F5D48531}" dt="2023-03-21T09:55:51.598" v="6185" actId="2696"/>
        <pc:sldMkLst>
          <pc:docMk/>
          <pc:sldMk cId="1325029290" sldId="835"/>
        </pc:sldMkLst>
      </pc:sldChg>
      <pc:sldChg chg="add">
        <pc:chgData name="Bert Dingemans" userId="8e69b98cb10617d5" providerId="LiveId" clId="{5DF14B60-3CA9-4439-9AA9-67B6F5D48531}" dt="2023-03-21T09:56:04.340" v="6186"/>
        <pc:sldMkLst>
          <pc:docMk/>
          <pc:sldMk cId="3835637123" sldId="835"/>
        </pc:sldMkLst>
      </pc:sldChg>
      <pc:sldChg chg="add">
        <pc:chgData name="Bert Dingemans" userId="8e69b98cb10617d5" providerId="LiveId" clId="{5DF14B60-3CA9-4439-9AA9-67B6F5D48531}" dt="2023-03-21T09:56:04.340" v="6186"/>
        <pc:sldMkLst>
          <pc:docMk/>
          <pc:sldMk cId="1371268247" sldId="836"/>
        </pc:sldMkLst>
      </pc:sldChg>
      <pc:sldChg chg="del">
        <pc:chgData name="Bert Dingemans" userId="8e69b98cb10617d5" providerId="LiveId" clId="{5DF14B60-3CA9-4439-9AA9-67B6F5D48531}" dt="2023-03-21T09:55:51.598" v="6185" actId="2696"/>
        <pc:sldMkLst>
          <pc:docMk/>
          <pc:sldMk cId="4098079192" sldId="836"/>
        </pc:sldMkLst>
      </pc:sldChg>
      <pc:sldChg chg="del">
        <pc:chgData name="Bert Dingemans" userId="8e69b98cb10617d5" providerId="LiveId" clId="{5DF14B60-3CA9-4439-9AA9-67B6F5D48531}" dt="2023-03-21T09:55:51.598" v="6185" actId="2696"/>
        <pc:sldMkLst>
          <pc:docMk/>
          <pc:sldMk cId="894675404" sldId="837"/>
        </pc:sldMkLst>
      </pc:sldChg>
      <pc:sldChg chg="add">
        <pc:chgData name="Bert Dingemans" userId="8e69b98cb10617d5" providerId="LiveId" clId="{5DF14B60-3CA9-4439-9AA9-67B6F5D48531}" dt="2023-03-21T09:56:04.340" v="6186"/>
        <pc:sldMkLst>
          <pc:docMk/>
          <pc:sldMk cId="2085634666" sldId="837"/>
        </pc:sldMkLst>
      </pc:sldChg>
      <pc:sldChg chg="add">
        <pc:chgData name="Bert Dingemans" userId="8e69b98cb10617d5" providerId="LiveId" clId="{5DF14B60-3CA9-4439-9AA9-67B6F5D48531}" dt="2023-03-21T09:56:04.340" v="6186"/>
        <pc:sldMkLst>
          <pc:docMk/>
          <pc:sldMk cId="2473022917" sldId="838"/>
        </pc:sldMkLst>
      </pc:sldChg>
      <pc:sldChg chg="del">
        <pc:chgData name="Bert Dingemans" userId="8e69b98cb10617d5" providerId="LiveId" clId="{5DF14B60-3CA9-4439-9AA9-67B6F5D48531}" dt="2023-03-21T09:55:51.598" v="6185" actId="2696"/>
        <pc:sldMkLst>
          <pc:docMk/>
          <pc:sldMk cId="3312585168" sldId="838"/>
        </pc:sldMkLst>
      </pc:sldChg>
      <pc:sldChg chg="add">
        <pc:chgData name="Bert Dingemans" userId="8e69b98cb10617d5" providerId="LiveId" clId="{5DF14B60-3CA9-4439-9AA9-67B6F5D48531}" dt="2023-03-21T09:56:04.340" v="6186"/>
        <pc:sldMkLst>
          <pc:docMk/>
          <pc:sldMk cId="633848075" sldId="839"/>
        </pc:sldMkLst>
      </pc:sldChg>
      <pc:sldChg chg="del">
        <pc:chgData name="Bert Dingemans" userId="8e69b98cb10617d5" providerId="LiveId" clId="{5DF14B60-3CA9-4439-9AA9-67B6F5D48531}" dt="2023-03-21T09:55:51.598" v="6185" actId="2696"/>
        <pc:sldMkLst>
          <pc:docMk/>
          <pc:sldMk cId="1150918060" sldId="839"/>
        </pc:sldMkLst>
      </pc:sldChg>
      <pc:sldChg chg="add">
        <pc:chgData name="Bert Dingemans" userId="8e69b98cb10617d5" providerId="LiveId" clId="{5DF14B60-3CA9-4439-9AA9-67B6F5D48531}" dt="2023-03-21T09:56:04.340" v="6186"/>
        <pc:sldMkLst>
          <pc:docMk/>
          <pc:sldMk cId="878197694" sldId="840"/>
        </pc:sldMkLst>
      </pc:sldChg>
      <pc:sldChg chg="del">
        <pc:chgData name="Bert Dingemans" userId="8e69b98cb10617d5" providerId="LiveId" clId="{5DF14B60-3CA9-4439-9AA9-67B6F5D48531}" dt="2023-03-21T09:55:51.598" v="6185" actId="2696"/>
        <pc:sldMkLst>
          <pc:docMk/>
          <pc:sldMk cId="2596263825" sldId="840"/>
        </pc:sldMkLst>
      </pc:sldChg>
      <pc:sldChg chg="del">
        <pc:chgData name="Bert Dingemans" userId="8e69b98cb10617d5" providerId="LiveId" clId="{5DF14B60-3CA9-4439-9AA9-67B6F5D48531}" dt="2023-03-21T09:55:51.598" v="6185" actId="2696"/>
        <pc:sldMkLst>
          <pc:docMk/>
          <pc:sldMk cId="1586778186" sldId="841"/>
        </pc:sldMkLst>
      </pc:sldChg>
      <pc:sldChg chg="add">
        <pc:chgData name="Bert Dingemans" userId="8e69b98cb10617d5" providerId="LiveId" clId="{5DF14B60-3CA9-4439-9AA9-67B6F5D48531}" dt="2023-03-21T09:56:04.340" v="6186"/>
        <pc:sldMkLst>
          <pc:docMk/>
          <pc:sldMk cId="3131264238" sldId="841"/>
        </pc:sldMkLst>
      </pc:sldChg>
      <pc:sldChg chg="del">
        <pc:chgData name="Bert Dingemans" userId="8e69b98cb10617d5" providerId="LiveId" clId="{5DF14B60-3CA9-4439-9AA9-67B6F5D48531}" dt="2023-03-21T09:55:51.598" v="6185" actId="2696"/>
        <pc:sldMkLst>
          <pc:docMk/>
          <pc:sldMk cId="2139274058" sldId="842"/>
        </pc:sldMkLst>
      </pc:sldChg>
      <pc:sldChg chg="add">
        <pc:chgData name="Bert Dingemans" userId="8e69b98cb10617d5" providerId="LiveId" clId="{5DF14B60-3CA9-4439-9AA9-67B6F5D48531}" dt="2023-03-21T09:56:04.340" v="6186"/>
        <pc:sldMkLst>
          <pc:docMk/>
          <pc:sldMk cId="3170294108" sldId="842"/>
        </pc:sldMkLst>
      </pc:sldChg>
      <pc:sldChg chg="modSp add mod">
        <pc:chgData name="Bert Dingemans" userId="8e69b98cb10617d5" providerId="LiveId" clId="{5DF14B60-3CA9-4439-9AA9-67B6F5D48531}" dt="2023-07-08T13:12:45.921" v="10124" actId="20577"/>
        <pc:sldMkLst>
          <pc:docMk/>
          <pc:sldMk cId="3086207635" sldId="843"/>
        </pc:sldMkLst>
      </pc:sldChg>
      <pc:sldChg chg="del">
        <pc:chgData name="Bert Dingemans" userId="8e69b98cb10617d5" providerId="LiveId" clId="{5DF14B60-3CA9-4439-9AA9-67B6F5D48531}" dt="2023-03-21T09:55:51.598" v="6185" actId="2696"/>
        <pc:sldMkLst>
          <pc:docMk/>
          <pc:sldMk cId="4164967376" sldId="843"/>
        </pc:sldMkLst>
      </pc:sldChg>
      <pc:sldChg chg="modSp mod modNotesTx">
        <pc:chgData name="Bert Dingemans" userId="8e69b98cb10617d5" providerId="LiveId" clId="{5DF14B60-3CA9-4439-9AA9-67B6F5D48531}" dt="2023-03-21T15:15:32.927" v="7450" actId="6549"/>
        <pc:sldMkLst>
          <pc:docMk/>
          <pc:sldMk cId="1589940173" sldId="857"/>
        </pc:sldMkLst>
      </pc:sldChg>
      <pc:sldChg chg="del">
        <pc:chgData name="Bert Dingemans" userId="8e69b98cb10617d5" providerId="LiveId" clId="{5DF14B60-3CA9-4439-9AA9-67B6F5D48531}" dt="2023-03-21T09:44:40.622" v="6138" actId="47"/>
        <pc:sldMkLst>
          <pc:docMk/>
          <pc:sldMk cId="2742295182" sldId="875"/>
        </pc:sldMkLst>
      </pc:sldChg>
      <pc:sldChg chg="del">
        <pc:chgData name="Bert Dingemans" userId="8e69b98cb10617d5" providerId="LiveId" clId="{5DF14B60-3CA9-4439-9AA9-67B6F5D48531}" dt="2023-03-21T09:44:40.622" v="6138" actId="47"/>
        <pc:sldMkLst>
          <pc:docMk/>
          <pc:sldMk cId="494141937" sldId="877"/>
        </pc:sldMkLst>
      </pc:sldChg>
      <pc:sldChg chg="del">
        <pc:chgData name="Bert Dingemans" userId="8e69b98cb10617d5" providerId="LiveId" clId="{5DF14B60-3CA9-4439-9AA9-67B6F5D48531}" dt="2023-03-21T09:57:18.447" v="6187" actId="47"/>
        <pc:sldMkLst>
          <pc:docMk/>
          <pc:sldMk cId="3616541502" sldId="888"/>
        </pc:sldMkLst>
      </pc:sldChg>
      <pc:sldChg chg="del">
        <pc:chgData name="Bert Dingemans" userId="8e69b98cb10617d5" providerId="LiveId" clId="{5DF14B60-3CA9-4439-9AA9-67B6F5D48531}" dt="2023-03-21T09:57:18.447" v="6187" actId="47"/>
        <pc:sldMkLst>
          <pc:docMk/>
          <pc:sldMk cId="1393799135" sldId="889"/>
        </pc:sldMkLst>
      </pc:sldChg>
      <pc:sldChg chg="del">
        <pc:chgData name="Bert Dingemans" userId="8e69b98cb10617d5" providerId="LiveId" clId="{5DF14B60-3CA9-4439-9AA9-67B6F5D48531}" dt="2023-03-21T09:57:18.447" v="6187" actId="47"/>
        <pc:sldMkLst>
          <pc:docMk/>
          <pc:sldMk cId="3399103781" sldId="890"/>
        </pc:sldMkLst>
      </pc:sldChg>
      <pc:sldChg chg="del">
        <pc:chgData name="Bert Dingemans" userId="8e69b98cb10617d5" providerId="LiveId" clId="{5DF14B60-3CA9-4439-9AA9-67B6F5D48531}" dt="2023-03-21T09:57:18.447" v="6187" actId="47"/>
        <pc:sldMkLst>
          <pc:docMk/>
          <pc:sldMk cId="4051835112" sldId="891"/>
        </pc:sldMkLst>
      </pc:sldChg>
      <pc:sldChg chg="del">
        <pc:chgData name="Bert Dingemans" userId="8e69b98cb10617d5" providerId="LiveId" clId="{5DF14B60-3CA9-4439-9AA9-67B6F5D48531}" dt="2023-03-21T09:57:18.447" v="6187" actId="47"/>
        <pc:sldMkLst>
          <pc:docMk/>
          <pc:sldMk cId="2455643435" sldId="892"/>
        </pc:sldMkLst>
      </pc:sldChg>
      <pc:sldChg chg="del">
        <pc:chgData name="Bert Dingemans" userId="8e69b98cb10617d5" providerId="LiveId" clId="{5DF14B60-3CA9-4439-9AA9-67B6F5D48531}" dt="2023-03-21T09:57:18.447" v="6187" actId="47"/>
        <pc:sldMkLst>
          <pc:docMk/>
          <pc:sldMk cId="3530070703" sldId="893"/>
        </pc:sldMkLst>
      </pc:sldChg>
      <pc:sldChg chg="del">
        <pc:chgData name="Bert Dingemans" userId="8e69b98cb10617d5" providerId="LiveId" clId="{5DF14B60-3CA9-4439-9AA9-67B6F5D48531}" dt="2023-03-21T09:44:40.622" v="6138" actId="47"/>
        <pc:sldMkLst>
          <pc:docMk/>
          <pc:sldMk cId="2515210634" sldId="896"/>
        </pc:sldMkLst>
      </pc:sldChg>
      <pc:sldChg chg="del">
        <pc:chgData name="Bert Dingemans" userId="8e69b98cb10617d5" providerId="LiveId" clId="{5DF14B60-3CA9-4439-9AA9-67B6F5D48531}" dt="2023-03-21T09:57:18.447" v="6187" actId="47"/>
        <pc:sldMkLst>
          <pc:docMk/>
          <pc:sldMk cId="3312101394" sldId="899"/>
        </pc:sldMkLst>
      </pc:sldChg>
      <pc:sldChg chg="del">
        <pc:chgData name="Bert Dingemans" userId="8e69b98cb10617d5" providerId="LiveId" clId="{5DF14B60-3CA9-4439-9AA9-67B6F5D48531}" dt="2023-03-21T09:44:40.622" v="6138" actId="47"/>
        <pc:sldMkLst>
          <pc:docMk/>
          <pc:sldMk cId="1858765281" sldId="903"/>
        </pc:sldMkLst>
      </pc:sldChg>
      <pc:sldChg chg="del">
        <pc:chgData name="Bert Dingemans" userId="8e69b98cb10617d5" providerId="LiveId" clId="{5DF14B60-3CA9-4439-9AA9-67B6F5D48531}" dt="2023-03-21T09:57:18.447" v="6187" actId="47"/>
        <pc:sldMkLst>
          <pc:docMk/>
          <pc:sldMk cId="1665803604" sldId="907"/>
        </pc:sldMkLst>
      </pc:sldChg>
      <pc:sldChg chg="del">
        <pc:chgData name="Bert Dingemans" userId="8e69b98cb10617d5" providerId="LiveId" clId="{5DF14B60-3CA9-4439-9AA9-67B6F5D48531}" dt="2023-03-21T09:44:40.622" v="6138" actId="47"/>
        <pc:sldMkLst>
          <pc:docMk/>
          <pc:sldMk cId="3649600772" sldId="929"/>
        </pc:sldMkLst>
      </pc:sldChg>
      <pc:sldChg chg="del">
        <pc:chgData name="Bert Dingemans" userId="8e69b98cb10617d5" providerId="LiveId" clId="{5DF14B60-3CA9-4439-9AA9-67B6F5D48531}" dt="2023-03-21T09:44:40.622" v="6138" actId="47"/>
        <pc:sldMkLst>
          <pc:docMk/>
          <pc:sldMk cId="3892130090" sldId="930"/>
        </pc:sldMkLst>
      </pc:sldChg>
      <pc:sldChg chg="del">
        <pc:chgData name="Bert Dingemans" userId="8e69b98cb10617d5" providerId="LiveId" clId="{5DF14B60-3CA9-4439-9AA9-67B6F5D48531}" dt="2023-03-21T09:44:40.622" v="6138" actId="47"/>
        <pc:sldMkLst>
          <pc:docMk/>
          <pc:sldMk cId="1828573561" sldId="931"/>
        </pc:sldMkLst>
      </pc:sldChg>
      <pc:sldChg chg="del">
        <pc:chgData name="Bert Dingemans" userId="8e69b98cb10617d5" providerId="LiveId" clId="{5DF14B60-3CA9-4439-9AA9-67B6F5D48531}" dt="2023-03-21T09:44:40.622" v="6138" actId="47"/>
        <pc:sldMkLst>
          <pc:docMk/>
          <pc:sldMk cId="2240943870" sldId="932"/>
        </pc:sldMkLst>
      </pc:sldChg>
      <pc:sldChg chg="del">
        <pc:chgData name="Bert Dingemans" userId="8e69b98cb10617d5" providerId="LiveId" clId="{5DF14B60-3CA9-4439-9AA9-67B6F5D48531}" dt="2023-03-21T09:44:40.622" v="6138" actId="47"/>
        <pc:sldMkLst>
          <pc:docMk/>
          <pc:sldMk cId="3536489287" sldId="933"/>
        </pc:sldMkLst>
      </pc:sldChg>
      <pc:sldChg chg="del">
        <pc:chgData name="Bert Dingemans" userId="8e69b98cb10617d5" providerId="LiveId" clId="{5DF14B60-3CA9-4439-9AA9-67B6F5D48531}" dt="2023-03-21T09:44:40.622" v="6138" actId="47"/>
        <pc:sldMkLst>
          <pc:docMk/>
          <pc:sldMk cId="3325215178" sldId="934"/>
        </pc:sldMkLst>
      </pc:sldChg>
      <pc:sldChg chg="del">
        <pc:chgData name="Bert Dingemans" userId="8e69b98cb10617d5" providerId="LiveId" clId="{5DF14B60-3CA9-4439-9AA9-67B6F5D48531}" dt="2023-03-21T09:44:40.622" v="6138" actId="47"/>
        <pc:sldMkLst>
          <pc:docMk/>
          <pc:sldMk cId="2888781667" sldId="935"/>
        </pc:sldMkLst>
      </pc:sldChg>
      <pc:sldChg chg="del">
        <pc:chgData name="Bert Dingemans" userId="8e69b98cb10617d5" providerId="LiveId" clId="{5DF14B60-3CA9-4439-9AA9-67B6F5D48531}" dt="2023-03-21T09:44:40.622" v="6138" actId="47"/>
        <pc:sldMkLst>
          <pc:docMk/>
          <pc:sldMk cId="2169573091" sldId="936"/>
        </pc:sldMkLst>
      </pc:sldChg>
      <pc:sldChg chg="del">
        <pc:chgData name="Bert Dingemans" userId="8e69b98cb10617d5" providerId="LiveId" clId="{5DF14B60-3CA9-4439-9AA9-67B6F5D48531}" dt="2023-03-21T09:44:40.622" v="6138" actId="47"/>
        <pc:sldMkLst>
          <pc:docMk/>
          <pc:sldMk cId="1445998935" sldId="937"/>
        </pc:sldMkLst>
      </pc:sldChg>
      <pc:sldChg chg="del">
        <pc:chgData name="Bert Dingemans" userId="8e69b98cb10617d5" providerId="LiveId" clId="{5DF14B60-3CA9-4439-9AA9-67B6F5D48531}" dt="2023-03-21T09:44:40.622" v="6138" actId="47"/>
        <pc:sldMkLst>
          <pc:docMk/>
          <pc:sldMk cId="3993184127" sldId="938"/>
        </pc:sldMkLst>
      </pc:sldChg>
      <pc:sldChg chg="del">
        <pc:chgData name="Bert Dingemans" userId="8e69b98cb10617d5" providerId="LiveId" clId="{5DF14B60-3CA9-4439-9AA9-67B6F5D48531}" dt="2023-03-21T09:44:40.622" v="6138" actId="47"/>
        <pc:sldMkLst>
          <pc:docMk/>
          <pc:sldMk cId="2946298642" sldId="939"/>
        </pc:sldMkLst>
      </pc:sldChg>
      <pc:sldChg chg="del">
        <pc:chgData name="Bert Dingemans" userId="8e69b98cb10617d5" providerId="LiveId" clId="{5DF14B60-3CA9-4439-9AA9-67B6F5D48531}" dt="2023-03-21T09:44:40.622" v="6138" actId="47"/>
        <pc:sldMkLst>
          <pc:docMk/>
          <pc:sldMk cId="182139308" sldId="941"/>
        </pc:sldMkLst>
      </pc:sldChg>
      <pc:sldChg chg="del">
        <pc:chgData name="Bert Dingemans" userId="8e69b98cb10617d5" providerId="LiveId" clId="{5DF14B60-3CA9-4439-9AA9-67B6F5D48531}" dt="2023-03-21T09:45:10.421" v="6141" actId="47"/>
        <pc:sldMkLst>
          <pc:docMk/>
          <pc:sldMk cId="3060889333" sldId="958"/>
        </pc:sldMkLst>
      </pc:sldChg>
      <pc:sldChg chg="del">
        <pc:chgData name="Bert Dingemans" userId="8e69b98cb10617d5" providerId="LiveId" clId="{5DF14B60-3CA9-4439-9AA9-67B6F5D48531}" dt="2023-03-21T09:45:10.421" v="6141" actId="47"/>
        <pc:sldMkLst>
          <pc:docMk/>
          <pc:sldMk cId="1372427937" sldId="959"/>
        </pc:sldMkLst>
      </pc:sldChg>
      <pc:sldChg chg="del">
        <pc:chgData name="Bert Dingemans" userId="8e69b98cb10617d5" providerId="LiveId" clId="{5DF14B60-3CA9-4439-9AA9-67B6F5D48531}" dt="2023-03-21T09:44:40.622" v="6138" actId="47"/>
        <pc:sldMkLst>
          <pc:docMk/>
          <pc:sldMk cId="2103705076" sldId="995"/>
        </pc:sldMkLst>
      </pc:sldChg>
      <pc:sldChg chg="modSp mod">
        <pc:chgData name="Bert Dingemans" userId="8e69b98cb10617d5" providerId="LiveId" clId="{5DF14B60-3CA9-4439-9AA9-67B6F5D48531}" dt="2023-03-21T09:33:21.491" v="5491" actId="27636"/>
        <pc:sldMkLst>
          <pc:docMk/>
          <pc:sldMk cId="1164951081" sldId="998"/>
        </pc:sldMkLst>
      </pc:sldChg>
      <pc:sldChg chg="del">
        <pc:chgData name="Bert Dingemans" userId="8e69b98cb10617d5" providerId="LiveId" clId="{5DF14B60-3CA9-4439-9AA9-67B6F5D48531}" dt="2023-03-21T09:45:10.421" v="6141" actId="47"/>
        <pc:sldMkLst>
          <pc:docMk/>
          <pc:sldMk cId="4061777425" sldId="1034"/>
        </pc:sldMkLst>
      </pc:sldChg>
      <pc:sldChg chg="del">
        <pc:chgData name="Bert Dingemans" userId="8e69b98cb10617d5" providerId="LiveId" clId="{5DF14B60-3CA9-4439-9AA9-67B6F5D48531}" dt="2023-03-21T09:45:10.421" v="6141" actId="47"/>
        <pc:sldMkLst>
          <pc:docMk/>
          <pc:sldMk cId="2096491222" sldId="1035"/>
        </pc:sldMkLst>
      </pc:sldChg>
      <pc:sldChg chg="del">
        <pc:chgData name="Bert Dingemans" userId="8e69b98cb10617d5" providerId="LiveId" clId="{5DF14B60-3CA9-4439-9AA9-67B6F5D48531}" dt="2023-03-21T09:45:10.421" v="6141" actId="47"/>
        <pc:sldMkLst>
          <pc:docMk/>
          <pc:sldMk cId="557882132" sldId="1036"/>
        </pc:sldMkLst>
      </pc:sldChg>
      <pc:sldChg chg="del">
        <pc:chgData name="Bert Dingemans" userId="8e69b98cb10617d5" providerId="LiveId" clId="{5DF14B60-3CA9-4439-9AA9-67B6F5D48531}" dt="2023-03-21T09:45:10.421" v="6141" actId="47"/>
        <pc:sldMkLst>
          <pc:docMk/>
          <pc:sldMk cId="4267359046" sldId="1037"/>
        </pc:sldMkLst>
      </pc:sldChg>
      <pc:sldChg chg="del">
        <pc:chgData name="Bert Dingemans" userId="8e69b98cb10617d5" providerId="LiveId" clId="{5DF14B60-3CA9-4439-9AA9-67B6F5D48531}" dt="2023-03-21T09:57:18.447" v="6187" actId="47"/>
        <pc:sldMkLst>
          <pc:docMk/>
          <pc:sldMk cId="1815081058" sldId="1092"/>
        </pc:sldMkLst>
      </pc:sldChg>
      <pc:sldChg chg="del">
        <pc:chgData name="Bert Dingemans" userId="8e69b98cb10617d5" providerId="LiveId" clId="{5DF14B60-3CA9-4439-9AA9-67B6F5D48531}" dt="2023-03-21T09:57:18.447" v="6187" actId="47"/>
        <pc:sldMkLst>
          <pc:docMk/>
          <pc:sldMk cId="861703984" sldId="1105"/>
        </pc:sldMkLst>
      </pc:sldChg>
      <pc:sldChg chg="del">
        <pc:chgData name="Bert Dingemans" userId="8e69b98cb10617d5" providerId="LiveId" clId="{5DF14B60-3CA9-4439-9AA9-67B6F5D48531}" dt="2023-03-21T09:57:18.447" v="6187" actId="47"/>
        <pc:sldMkLst>
          <pc:docMk/>
          <pc:sldMk cId="1359680077" sldId="1115"/>
        </pc:sldMkLst>
      </pc:sldChg>
      <pc:sldChg chg="del">
        <pc:chgData name="Bert Dingemans" userId="8e69b98cb10617d5" providerId="LiveId" clId="{5DF14B60-3CA9-4439-9AA9-67B6F5D48531}" dt="2023-03-21T09:57:18.447" v="6187" actId="47"/>
        <pc:sldMkLst>
          <pc:docMk/>
          <pc:sldMk cId="2748190707" sldId="1146"/>
        </pc:sldMkLst>
      </pc:sldChg>
      <pc:sldChg chg="del">
        <pc:chgData name="Bert Dingemans" userId="8e69b98cb10617d5" providerId="LiveId" clId="{5DF14B60-3CA9-4439-9AA9-67B6F5D48531}" dt="2023-03-21T09:57:18.447" v="6187" actId="47"/>
        <pc:sldMkLst>
          <pc:docMk/>
          <pc:sldMk cId="2464222780" sldId="1147"/>
        </pc:sldMkLst>
      </pc:sldChg>
      <pc:sldChg chg="del">
        <pc:chgData name="Bert Dingemans" userId="8e69b98cb10617d5" providerId="LiveId" clId="{5DF14B60-3CA9-4439-9AA9-67B6F5D48531}" dt="2023-03-21T09:57:18.447" v="6187" actId="47"/>
        <pc:sldMkLst>
          <pc:docMk/>
          <pc:sldMk cId="138094122" sldId="1148"/>
        </pc:sldMkLst>
      </pc:sldChg>
      <pc:sldChg chg="del">
        <pc:chgData name="Bert Dingemans" userId="8e69b98cb10617d5" providerId="LiveId" clId="{5DF14B60-3CA9-4439-9AA9-67B6F5D48531}" dt="2023-03-21T09:57:18.447" v="6187" actId="47"/>
        <pc:sldMkLst>
          <pc:docMk/>
          <pc:sldMk cId="2788787012" sldId="1174"/>
        </pc:sldMkLst>
      </pc:sldChg>
      <pc:sldChg chg="del">
        <pc:chgData name="Bert Dingemans" userId="8e69b98cb10617d5" providerId="LiveId" clId="{5DF14B60-3CA9-4439-9AA9-67B6F5D48531}" dt="2023-03-21T09:57:18.447" v="6187" actId="47"/>
        <pc:sldMkLst>
          <pc:docMk/>
          <pc:sldMk cId="3186040137" sldId="1176"/>
        </pc:sldMkLst>
      </pc:sldChg>
      <pc:sldChg chg="del">
        <pc:chgData name="Bert Dingemans" userId="8e69b98cb10617d5" providerId="LiveId" clId="{5DF14B60-3CA9-4439-9AA9-67B6F5D48531}" dt="2023-03-21T09:57:18.447" v="6187" actId="47"/>
        <pc:sldMkLst>
          <pc:docMk/>
          <pc:sldMk cId="2922870889" sldId="1177"/>
        </pc:sldMkLst>
      </pc:sldChg>
      <pc:sldChg chg="del">
        <pc:chgData name="Bert Dingemans" userId="8e69b98cb10617d5" providerId="LiveId" clId="{5DF14B60-3CA9-4439-9AA9-67B6F5D48531}" dt="2023-03-21T09:57:18.447" v="6187" actId="47"/>
        <pc:sldMkLst>
          <pc:docMk/>
          <pc:sldMk cId="1550227282" sldId="1188"/>
        </pc:sldMkLst>
      </pc:sldChg>
      <pc:sldChg chg="del">
        <pc:chgData name="Bert Dingemans" userId="8e69b98cb10617d5" providerId="LiveId" clId="{5DF14B60-3CA9-4439-9AA9-67B6F5D48531}" dt="2023-03-21T09:57:18.447" v="6187" actId="47"/>
        <pc:sldMkLst>
          <pc:docMk/>
          <pc:sldMk cId="4138372784" sldId="1192"/>
        </pc:sldMkLst>
      </pc:sldChg>
      <pc:sldChg chg="del">
        <pc:chgData name="Bert Dingemans" userId="8e69b98cb10617d5" providerId="LiveId" clId="{5DF14B60-3CA9-4439-9AA9-67B6F5D48531}" dt="2023-03-21T09:44:40.622" v="6138" actId="47"/>
        <pc:sldMkLst>
          <pc:docMk/>
          <pc:sldMk cId="91345327" sldId="1551"/>
        </pc:sldMkLst>
      </pc:sldChg>
      <pc:sldChg chg="del">
        <pc:chgData name="Bert Dingemans" userId="8e69b98cb10617d5" providerId="LiveId" clId="{5DF14B60-3CA9-4439-9AA9-67B6F5D48531}" dt="2023-03-21T09:44:40.622" v="6138" actId="47"/>
        <pc:sldMkLst>
          <pc:docMk/>
          <pc:sldMk cId="3804809170" sldId="1552"/>
        </pc:sldMkLst>
      </pc:sldChg>
      <pc:sldChg chg="del">
        <pc:chgData name="Bert Dingemans" userId="8e69b98cb10617d5" providerId="LiveId" clId="{5DF14B60-3CA9-4439-9AA9-67B6F5D48531}" dt="2023-03-21T09:57:18.447" v="6187" actId="47"/>
        <pc:sldMkLst>
          <pc:docMk/>
          <pc:sldMk cId="4257133991" sldId="1556"/>
        </pc:sldMkLst>
      </pc:sldChg>
      <pc:sldChg chg="del">
        <pc:chgData name="Bert Dingemans" userId="8e69b98cb10617d5" providerId="LiveId" clId="{5DF14B60-3CA9-4439-9AA9-67B6F5D48531}" dt="2023-03-21T09:57:18.447" v="6187" actId="47"/>
        <pc:sldMkLst>
          <pc:docMk/>
          <pc:sldMk cId="1860223375" sldId="1557"/>
        </pc:sldMkLst>
      </pc:sldChg>
      <pc:sldChg chg="del">
        <pc:chgData name="Bert Dingemans" userId="8e69b98cb10617d5" providerId="LiveId" clId="{5DF14B60-3CA9-4439-9AA9-67B6F5D48531}" dt="2023-03-21T09:44:46.945" v="6140" actId="47"/>
        <pc:sldMkLst>
          <pc:docMk/>
          <pc:sldMk cId="724245587" sldId="1559"/>
        </pc:sldMkLst>
      </pc:sldChg>
      <pc:sldChg chg="del">
        <pc:chgData name="Bert Dingemans" userId="8e69b98cb10617d5" providerId="LiveId" clId="{5DF14B60-3CA9-4439-9AA9-67B6F5D48531}" dt="2023-03-21T09:44:40.622" v="6138" actId="47"/>
        <pc:sldMkLst>
          <pc:docMk/>
          <pc:sldMk cId="3402972755" sldId="1562"/>
        </pc:sldMkLst>
      </pc:sldChg>
      <pc:sldChg chg="del">
        <pc:chgData name="Bert Dingemans" userId="8e69b98cb10617d5" providerId="LiveId" clId="{5DF14B60-3CA9-4439-9AA9-67B6F5D48531}" dt="2023-03-21T09:55:51.598" v="6185" actId="2696"/>
        <pc:sldMkLst>
          <pc:docMk/>
          <pc:sldMk cId="1098469507" sldId="1563"/>
        </pc:sldMkLst>
      </pc:sldChg>
      <pc:sldChg chg="add setBg">
        <pc:chgData name="Bert Dingemans" userId="8e69b98cb10617d5" providerId="LiveId" clId="{5DF14B60-3CA9-4439-9AA9-67B6F5D48531}" dt="2023-03-21T09:56:04.340" v="6186"/>
        <pc:sldMkLst>
          <pc:docMk/>
          <pc:sldMk cId="3855538977" sldId="1563"/>
        </pc:sldMkLst>
      </pc:sldChg>
      <pc:sldChg chg="del">
        <pc:chgData name="Bert Dingemans" userId="8e69b98cb10617d5" providerId="LiveId" clId="{5DF14B60-3CA9-4439-9AA9-67B6F5D48531}" dt="2023-03-21T09:57:18.447" v="6187" actId="47"/>
        <pc:sldMkLst>
          <pc:docMk/>
          <pc:sldMk cId="1304225929" sldId="1564"/>
        </pc:sldMkLst>
      </pc:sldChg>
      <pc:sldChg chg="del">
        <pc:chgData name="Bert Dingemans" userId="8e69b98cb10617d5" providerId="LiveId" clId="{5DF14B60-3CA9-4439-9AA9-67B6F5D48531}" dt="2023-03-21T09:44:40.622" v="6138" actId="47"/>
        <pc:sldMkLst>
          <pc:docMk/>
          <pc:sldMk cId="3728231179" sldId="1565"/>
        </pc:sldMkLst>
      </pc:sldChg>
      <pc:sldChg chg="del">
        <pc:chgData name="Bert Dingemans" userId="8e69b98cb10617d5" providerId="LiveId" clId="{5DF14B60-3CA9-4439-9AA9-67B6F5D48531}" dt="2023-03-21T09:44:40.622" v="6138" actId="47"/>
        <pc:sldMkLst>
          <pc:docMk/>
          <pc:sldMk cId="4046384176" sldId="1566"/>
        </pc:sldMkLst>
      </pc:sldChg>
      <pc:sldChg chg="del">
        <pc:chgData name="Bert Dingemans" userId="8e69b98cb10617d5" providerId="LiveId" clId="{5DF14B60-3CA9-4439-9AA9-67B6F5D48531}" dt="2023-03-21T09:44:40.622" v="6138" actId="47"/>
        <pc:sldMkLst>
          <pc:docMk/>
          <pc:sldMk cId="1097766341" sldId="1567"/>
        </pc:sldMkLst>
      </pc:sldChg>
      <pc:sldChg chg="del">
        <pc:chgData name="Bert Dingemans" userId="8e69b98cb10617d5" providerId="LiveId" clId="{5DF14B60-3CA9-4439-9AA9-67B6F5D48531}" dt="2023-03-21T09:44:40.622" v="6138" actId="47"/>
        <pc:sldMkLst>
          <pc:docMk/>
          <pc:sldMk cId="2840563419" sldId="1569"/>
        </pc:sldMkLst>
      </pc:sldChg>
      <pc:sldChg chg="del">
        <pc:chgData name="Bert Dingemans" userId="8e69b98cb10617d5" providerId="LiveId" clId="{5DF14B60-3CA9-4439-9AA9-67B6F5D48531}" dt="2023-03-21T09:57:18.447" v="6187" actId="47"/>
        <pc:sldMkLst>
          <pc:docMk/>
          <pc:sldMk cId="3971956651" sldId="1570"/>
        </pc:sldMkLst>
      </pc:sldChg>
      <pc:sldChg chg="del">
        <pc:chgData name="Bert Dingemans" userId="8e69b98cb10617d5" providerId="LiveId" clId="{5DF14B60-3CA9-4439-9AA9-67B6F5D48531}" dt="2023-03-21T09:57:18.447" v="6187" actId="47"/>
        <pc:sldMkLst>
          <pc:docMk/>
          <pc:sldMk cId="426054235" sldId="1571"/>
        </pc:sldMkLst>
      </pc:sldChg>
      <pc:sldChg chg="del">
        <pc:chgData name="Bert Dingemans" userId="8e69b98cb10617d5" providerId="LiveId" clId="{5DF14B60-3CA9-4439-9AA9-67B6F5D48531}" dt="2023-03-21T09:57:18.447" v="6187" actId="47"/>
        <pc:sldMkLst>
          <pc:docMk/>
          <pc:sldMk cId="1698282650" sldId="1572"/>
        </pc:sldMkLst>
      </pc:sldChg>
      <pc:sldChg chg="del">
        <pc:chgData name="Bert Dingemans" userId="8e69b98cb10617d5" providerId="LiveId" clId="{5DF14B60-3CA9-4439-9AA9-67B6F5D48531}" dt="2023-03-21T09:57:18.447" v="6187" actId="47"/>
        <pc:sldMkLst>
          <pc:docMk/>
          <pc:sldMk cId="2690778551" sldId="1573"/>
        </pc:sldMkLst>
      </pc:sldChg>
      <pc:sldChg chg="del">
        <pc:chgData name="Bert Dingemans" userId="8e69b98cb10617d5" providerId="LiveId" clId="{5DF14B60-3CA9-4439-9AA9-67B6F5D48531}" dt="2023-03-21T09:57:18.447" v="6187" actId="47"/>
        <pc:sldMkLst>
          <pc:docMk/>
          <pc:sldMk cId="1997683789" sldId="1574"/>
        </pc:sldMkLst>
      </pc:sldChg>
      <pc:sldChg chg="del">
        <pc:chgData name="Bert Dingemans" userId="8e69b98cb10617d5" providerId="LiveId" clId="{5DF14B60-3CA9-4439-9AA9-67B6F5D48531}" dt="2023-03-21T09:57:18.447" v="6187" actId="47"/>
        <pc:sldMkLst>
          <pc:docMk/>
          <pc:sldMk cId="609063221" sldId="1575"/>
        </pc:sldMkLst>
      </pc:sldChg>
      <pc:sldChg chg="del">
        <pc:chgData name="Bert Dingemans" userId="8e69b98cb10617d5" providerId="LiveId" clId="{5DF14B60-3CA9-4439-9AA9-67B6F5D48531}" dt="2023-03-21T09:57:18.447" v="6187" actId="47"/>
        <pc:sldMkLst>
          <pc:docMk/>
          <pc:sldMk cId="2517917809" sldId="1576"/>
        </pc:sldMkLst>
      </pc:sldChg>
      <pc:sldChg chg="del">
        <pc:chgData name="Bert Dingemans" userId="8e69b98cb10617d5" providerId="LiveId" clId="{5DF14B60-3CA9-4439-9AA9-67B6F5D48531}" dt="2023-03-21T09:57:18.447" v="6187" actId="47"/>
        <pc:sldMkLst>
          <pc:docMk/>
          <pc:sldMk cId="115342855" sldId="1577"/>
        </pc:sldMkLst>
      </pc:sldChg>
      <pc:sldChg chg="del">
        <pc:chgData name="Bert Dingemans" userId="8e69b98cb10617d5" providerId="LiveId" clId="{5DF14B60-3CA9-4439-9AA9-67B6F5D48531}" dt="2023-03-21T09:57:18.447" v="6187" actId="47"/>
        <pc:sldMkLst>
          <pc:docMk/>
          <pc:sldMk cId="2442441485" sldId="1578"/>
        </pc:sldMkLst>
      </pc:sldChg>
      <pc:sldChg chg="del">
        <pc:chgData name="Bert Dingemans" userId="8e69b98cb10617d5" providerId="LiveId" clId="{5DF14B60-3CA9-4439-9AA9-67B6F5D48531}" dt="2023-03-21T09:57:18.447" v="6187" actId="47"/>
        <pc:sldMkLst>
          <pc:docMk/>
          <pc:sldMk cId="4097055087" sldId="1581"/>
        </pc:sldMkLst>
      </pc:sldChg>
      <pc:sldChg chg="del">
        <pc:chgData name="Bert Dingemans" userId="8e69b98cb10617d5" providerId="LiveId" clId="{5DF14B60-3CA9-4439-9AA9-67B6F5D48531}" dt="2023-03-21T09:57:18.447" v="6187" actId="47"/>
        <pc:sldMkLst>
          <pc:docMk/>
          <pc:sldMk cId="1836563256" sldId="1582"/>
        </pc:sldMkLst>
      </pc:sldChg>
      <pc:sldChg chg="del">
        <pc:chgData name="Bert Dingemans" userId="8e69b98cb10617d5" providerId="LiveId" clId="{5DF14B60-3CA9-4439-9AA9-67B6F5D48531}" dt="2023-03-21T09:57:18.447" v="6187" actId="47"/>
        <pc:sldMkLst>
          <pc:docMk/>
          <pc:sldMk cId="1989982982" sldId="1583"/>
        </pc:sldMkLst>
      </pc:sldChg>
      <pc:sldChg chg="del">
        <pc:chgData name="Bert Dingemans" userId="8e69b98cb10617d5" providerId="LiveId" clId="{5DF14B60-3CA9-4439-9AA9-67B6F5D48531}" dt="2023-03-21T09:57:18.447" v="6187" actId="47"/>
        <pc:sldMkLst>
          <pc:docMk/>
          <pc:sldMk cId="248172565" sldId="1584"/>
        </pc:sldMkLst>
      </pc:sldChg>
      <pc:sldChg chg="del">
        <pc:chgData name="Bert Dingemans" userId="8e69b98cb10617d5" providerId="LiveId" clId="{5DF14B60-3CA9-4439-9AA9-67B6F5D48531}" dt="2023-03-21T09:57:18.447" v="6187" actId="47"/>
        <pc:sldMkLst>
          <pc:docMk/>
          <pc:sldMk cId="3099250026" sldId="1585"/>
        </pc:sldMkLst>
      </pc:sldChg>
      <pc:sldChg chg="del">
        <pc:chgData name="Bert Dingemans" userId="8e69b98cb10617d5" providerId="LiveId" clId="{5DF14B60-3CA9-4439-9AA9-67B6F5D48531}" dt="2023-03-21T09:55:51.598" v="6185" actId="2696"/>
        <pc:sldMkLst>
          <pc:docMk/>
          <pc:sldMk cId="2879192028" sldId="1597"/>
        </pc:sldMkLst>
      </pc:sldChg>
      <pc:sldChg chg="add">
        <pc:chgData name="Bert Dingemans" userId="8e69b98cb10617d5" providerId="LiveId" clId="{5DF14B60-3CA9-4439-9AA9-67B6F5D48531}" dt="2023-03-21T09:56:04.340" v="6186"/>
        <pc:sldMkLst>
          <pc:docMk/>
          <pc:sldMk cId="4083844403" sldId="1597"/>
        </pc:sldMkLst>
      </pc:sldChg>
      <pc:sldChg chg="del">
        <pc:chgData name="Bert Dingemans" userId="8e69b98cb10617d5" providerId="LiveId" clId="{5DF14B60-3CA9-4439-9AA9-67B6F5D48531}" dt="2023-03-21T09:57:18.447" v="6187" actId="47"/>
        <pc:sldMkLst>
          <pc:docMk/>
          <pc:sldMk cId="3004496128" sldId="1599"/>
        </pc:sldMkLst>
      </pc:sldChg>
      <pc:sldChg chg="del">
        <pc:chgData name="Bert Dingemans" userId="8e69b98cb10617d5" providerId="LiveId" clId="{5DF14B60-3CA9-4439-9AA9-67B6F5D48531}" dt="2023-03-21T09:44:40.622" v="6138" actId="47"/>
        <pc:sldMkLst>
          <pc:docMk/>
          <pc:sldMk cId="2361093179" sldId="1602"/>
        </pc:sldMkLst>
      </pc:sldChg>
      <pc:sldChg chg="del">
        <pc:chgData name="Bert Dingemans" userId="8e69b98cb10617d5" providerId="LiveId" clId="{5DF14B60-3CA9-4439-9AA9-67B6F5D48531}" dt="2023-03-21T09:44:40.622" v="6138" actId="47"/>
        <pc:sldMkLst>
          <pc:docMk/>
          <pc:sldMk cId="2543378853" sldId="1603"/>
        </pc:sldMkLst>
      </pc:sldChg>
      <pc:sldChg chg="del">
        <pc:chgData name="Bert Dingemans" userId="8e69b98cb10617d5" providerId="LiveId" clId="{5DF14B60-3CA9-4439-9AA9-67B6F5D48531}" dt="2023-03-21T09:44:40.622" v="6138" actId="47"/>
        <pc:sldMkLst>
          <pc:docMk/>
          <pc:sldMk cId="1122517717" sldId="1604"/>
        </pc:sldMkLst>
      </pc:sldChg>
      <pc:sldChg chg="del">
        <pc:chgData name="Bert Dingemans" userId="8e69b98cb10617d5" providerId="LiveId" clId="{5DF14B60-3CA9-4439-9AA9-67B6F5D48531}" dt="2023-03-21T09:44:40.622" v="6138" actId="47"/>
        <pc:sldMkLst>
          <pc:docMk/>
          <pc:sldMk cId="4136423839" sldId="1605"/>
        </pc:sldMkLst>
      </pc:sldChg>
      <pc:sldChg chg="del">
        <pc:chgData name="Bert Dingemans" userId="8e69b98cb10617d5" providerId="LiveId" clId="{5DF14B60-3CA9-4439-9AA9-67B6F5D48531}" dt="2023-03-21T09:44:40.622" v="6138" actId="47"/>
        <pc:sldMkLst>
          <pc:docMk/>
          <pc:sldMk cId="385187845" sldId="1606"/>
        </pc:sldMkLst>
      </pc:sldChg>
      <pc:sldChg chg="del">
        <pc:chgData name="Bert Dingemans" userId="8e69b98cb10617d5" providerId="LiveId" clId="{5DF14B60-3CA9-4439-9AA9-67B6F5D48531}" dt="2023-03-21T09:44:40.622" v="6138" actId="47"/>
        <pc:sldMkLst>
          <pc:docMk/>
          <pc:sldMk cId="750657703" sldId="1607"/>
        </pc:sldMkLst>
      </pc:sldChg>
      <pc:sldChg chg="del">
        <pc:chgData name="Bert Dingemans" userId="8e69b98cb10617d5" providerId="LiveId" clId="{5DF14B60-3CA9-4439-9AA9-67B6F5D48531}" dt="2023-03-21T09:57:18.447" v="6187" actId="47"/>
        <pc:sldMkLst>
          <pc:docMk/>
          <pc:sldMk cId="2694165670" sldId="1609"/>
        </pc:sldMkLst>
      </pc:sldChg>
      <pc:sldChg chg="del">
        <pc:chgData name="Bert Dingemans" userId="8e69b98cb10617d5" providerId="LiveId" clId="{5DF14B60-3CA9-4439-9AA9-67B6F5D48531}" dt="2023-03-21T09:57:18.447" v="6187" actId="47"/>
        <pc:sldMkLst>
          <pc:docMk/>
          <pc:sldMk cId="970693108" sldId="1610"/>
        </pc:sldMkLst>
      </pc:sldChg>
      <pc:sldChg chg="del">
        <pc:chgData name="Bert Dingemans" userId="8e69b98cb10617d5" providerId="LiveId" clId="{5DF14B60-3CA9-4439-9AA9-67B6F5D48531}" dt="2023-03-21T09:57:18.447" v="6187" actId="47"/>
        <pc:sldMkLst>
          <pc:docMk/>
          <pc:sldMk cId="1115825742" sldId="1611"/>
        </pc:sldMkLst>
      </pc:sldChg>
      <pc:sldChg chg="del">
        <pc:chgData name="Bert Dingemans" userId="8e69b98cb10617d5" providerId="LiveId" clId="{5DF14B60-3CA9-4439-9AA9-67B6F5D48531}" dt="2023-03-21T09:57:18.447" v="6187" actId="47"/>
        <pc:sldMkLst>
          <pc:docMk/>
          <pc:sldMk cId="2308175337" sldId="1612"/>
        </pc:sldMkLst>
      </pc:sldChg>
      <pc:sldChg chg="del">
        <pc:chgData name="Bert Dingemans" userId="8e69b98cb10617d5" providerId="LiveId" clId="{5DF14B60-3CA9-4439-9AA9-67B6F5D48531}" dt="2023-03-21T09:57:18.447" v="6187" actId="47"/>
        <pc:sldMkLst>
          <pc:docMk/>
          <pc:sldMk cId="1492611360" sldId="1613"/>
        </pc:sldMkLst>
      </pc:sldChg>
      <pc:sldChg chg="del">
        <pc:chgData name="Bert Dingemans" userId="8e69b98cb10617d5" providerId="LiveId" clId="{5DF14B60-3CA9-4439-9AA9-67B6F5D48531}" dt="2023-03-21T09:57:18.447" v="6187" actId="47"/>
        <pc:sldMkLst>
          <pc:docMk/>
          <pc:sldMk cId="3865281531" sldId="1614"/>
        </pc:sldMkLst>
      </pc:sldChg>
      <pc:sldChg chg="del">
        <pc:chgData name="Bert Dingemans" userId="8e69b98cb10617d5" providerId="LiveId" clId="{5DF14B60-3CA9-4439-9AA9-67B6F5D48531}" dt="2023-03-21T09:57:18.447" v="6187" actId="47"/>
        <pc:sldMkLst>
          <pc:docMk/>
          <pc:sldMk cId="1033916003" sldId="1615"/>
        </pc:sldMkLst>
      </pc:sldChg>
      <pc:sldChg chg="del">
        <pc:chgData name="Bert Dingemans" userId="8e69b98cb10617d5" providerId="LiveId" clId="{5DF14B60-3CA9-4439-9AA9-67B6F5D48531}" dt="2023-03-21T09:57:18.447" v="6187" actId="47"/>
        <pc:sldMkLst>
          <pc:docMk/>
          <pc:sldMk cId="1042983184" sldId="1616"/>
        </pc:sldMkLst>
      </pc:sldChg>
      <pc:sldChg chg="del">
        <pc:chgData name="Bert Dingemans" userId="8e69b98cb10617d5" providerId="LiveId" clId="{5DF14B60-3CA9-4439-9AA9-67B6F5D48531}" dt="2023-03-21T09:57:18.447" v="6187" actId="47"/>
        <pc:sldMkLst>
          <pc:docMk/>
          <pc:sldMk cId="1758842709" sldId="1617"/>
        </pc:sldMkLst>
      </pc:sldChg>
      <pc:sldChg chg="del">
        <pc:chgData name="Bert Dingemans" userId="8e69b98cb10617d5" providerId="LiveId" clId="{5DF14B60-3CA9-4439-9AA9-67B6F5D48531}" dt="2023-03-21T09:57:18.447" v="6187" actId="47"/>
        <pc:sldMkLst>
          <pc:docMk/>
          <pc:sldMk cId="1354365876" sldId="1618"/>
        </pc:sldMkLst>
      </pc:sldChg>
      <pc:sldChg chg="del">
        <pc:chgData name="Bert Dingemans" userId="8e69b98cb10617d5" providerId="LiveId" clId="{5DF14B60-3CA9-4439-9AA9-67B6F5D48531}" dt="2023-03-21T09:57:18.447" v="6187" actId="47"/>
        <pc:sldMkLst>
          <pc:docMk/>
          <pc:sldMk cId="8379663" sldId="1619"/>
        </pc:sldMkLst>
      </pc:sldChg>
      <pc:sldChg chg="del">
        <pc:chgData name="Bert Dingemans" userId="8e69b98cb10617d5" providerId="LiveId" clId="{5DF14B60-3CA9-4439-9AA9-67B6F5D48531}" dt="2023-03-21T09:57:18.447" v="6187" actId="47"/>
        <pc:sldMkLst>
          <pc:docMk/>
          <pc:sldMk cId="4238203225" sldId="1620"/>
        </pc:sldMkLst>
      </pc:sldChg>
      <pc:sldChg chg="del">
        <pc:chgData name="Bert Dingemans" userId="8e69b98cb10617d5" providerId="LiveId" clId="{5DF14B60-3CA9-4439-9AA9-67B6F5D48531}" dt="2023-03-21T09:57:18.447" v="6187" actId="47"/>
        <pc:sldMkLst>
          <pc:docMk/>
          <pc:sldMk cId="2316396036" sldId="1621"/>
        </pc:sldMkLst>
      </pc:sldChg>
      <pc:sldChg chg="del">
        <pc:chgData name="Bert Dingemans" userId="8e69b98cb10617d5" providerId="LiveId" clId="{5DF14B60-3CA9-4439-9AA9-67B6F5D48531}" dt="2023-03-21T09:57:18.447" v="6187" actId="47"/>
        <pc:sldMkLst>
          <pc:docMk/>
          <pc:sldMk cId="3099461147" sldId="1622"/>
        </pc:sldMkLst>
      </pc:sldChg>
      <pc:sldChg chg="del">
        <pc:chgData name="Bert Dingemans" userId="8e69b98cb10617d5" providerId="LiveId" clId="{5DF14B60-3CA9-4439-9AA9-67B6F5D48531}" dt="2023-03-21T09:45:10.421" v="6141" actId="47"/>
        <pc:sldMkLst>
          <pc:docMk/>
          <pc:sldMk cId="219227017" sldId="1623"/>
        </pc:sldMkLst>
      </pc:sldChg>
      <pc:sldChg chg="del">
        <pc:chgData name="Bert Dingemans" userId="8e69b98cb10617d5" providerId="LiveId" clId="{5DF14B60-3CA9-4439-9AA9-67B6F5D48531}" dt="2023-03-21T09:44:40.622" v="6138" actId="47"/>
        <pc:sldMkLst>
          <pc:docMk/>
          <pc:sldMk cId="3387612177" sldId="1624"/>
        </pc:sldMkLst>
      </pc:sldChg>
      <pc:sldChg chg="del">
        <pc:chgData name="Bert Dingemans" userId="8e69b98cb10617d5" providerId="LiveId" clId="{5DF14B60-3CA9-4439-9AA9-67B6F5D48531}" dt="2023-03-21T09:44:40.622" v="6138" actId="47"/>
        <pc:sldMkLst>
          <pc:docMk/>
          <pc:sldMk cId="710521352" sldId="1625"/>
        </pc:sldMkLst>
      </pc:sldChg>
      <pc:sldChg chg="del">
        <pc:chgData name="Bert Dingemans" userId="8e69b98cb10617d5" providerId="LiveId" clId="{5DF14B60-3CA9-4439-9AA9-67B6F5D48531}" dt="2023-03-21T09:44:40.622" v="6138" actId="47"/>
        <pc:sldMkLst>
          <pc:docMk/>
          <pc:sldMk cId="206160668" sldId="1627"/>
        </pc:sldMkLst>
      </pc:sldChg>
      <pc:sldChg chg="del">
        <pc:chgData name="Bert Dingemans" userId="8e69b98cb10617d5" providerId="LiveId" clId="{5DF14B60-3CA9-4439-9AA9-67B6F5D48531}" dt="2023-03-21T09:44:40.622" v="6138" actId="47"/>
        <pc:sldMkLst>
          <pc:docMk/>
          <pc:sldMk cId="3866842889" sldId="1628"/>
        </pc:sldMkLst>
      </pc:sldChg>
      <pc:sldChg chg="del">
        <pc:chgData name="Bert Dingemans" userId="8e69b98cb10617d5" providerId="LiveId" clId="{5DF14B60-3CA9-4439-9AA9-67B6F5D48531}" dt="2023-03-21T09:44:40.622" v="6138" actId="47"/>
        <pc:sldMkLst>
          <pc:docMk/>
          <pc:sldMk cId="2624373065" sldId="1630"/>
        </pc:sldMkLst>
      </pc:sldChg>
      <pc:sldChg chg="del">
        <pc:chgData name="Bert Dingemans" userId="8e69b98cb10617d5" providerId="LiveId" clId="{5DF14B60-3CA9-4439-9AA9-67B6F5D48531}" dt="2023-03-21T09:44:40.622" v="6138" actId="47"/>
        <pc:sldMkLst>
          <pc:docMk/>
          <pc:sldMk cId="2236262397" sldId="1631"/>
        </pc:sldMkLst>
      </pc:sldChg>
      <pc:sldChg chg="del">
        <pc:chgData name="Bert Dingemans" userId="8e69b98cb10617d5" providerId="LiveId" clId="{5DF14B60-3CA9-4439-9AA9-67B6F5D48531}" dt="2023-03-21T09:44:40.622" v="6138" actId="47"/>
        <pc:sldMkLst>
          <pc:docMk/>
          <pc:sldMk cId="1667886428" sldId="1632"/>
        </pc:sldMkLst>
      </pc:sldChg>
      <pc:sldChg chg="del">
        <pc:chgData name="Bert Dingemans" userId="8e69b98cb10617d5" providerId="LiveId" clId="{5DF14B60-3CA9-4439-9AA9-67B6F5D48531}" dt="2023-03-21T09:44:40.622" v="6138" actId="47"/>
        <pc:sldMkLst>
          <pc:docMk/>
          <pc:sldMk cId="1840021695" sldId="1633"/>
        </pc:sldMkLst>
      </pc:sldChg>
      <pc:sldChg chg="del">
        <pc:chgData name="Bert Dingemans" userId="8e69b98cb10617d5" providerId="LiveId" clId="{5DF14B60-3CA9-4439-9AA9-67B6F5D48531}" dt="2023-03-21T09:44:40.622" v="6138" actId="47"/>
        <pc:sldMkLst>
          <pc:docMk/>
          <pc:sldMk cId="4136986251" sldId="1634"/>
        </pc:sldMkLst>
      </pc:sldChg>
      <pc:sldChg chg="del">
        <pc:chgData name="Bert Dingemans" userId="8e69b98cb10617d5" providerId="LiveId" clId="{5DF14B60-3CA9-4439-9AA9-67B6F5D48531}" dt="2023-03-21T09:44:40.622" v="6138" actId="47"/>
        <pc:sldMkLst>
          <pc:docMk/>
          <pc:sldMk cId="4061539182" sldId="1635"/>
        </pc:sldMkLst>
      </pc:sldChg>
      <pc:sldChg chg="del">
        <pc:chgData name="Bert Dingemans" userId="8e69b98cb10617d5" providerId="LiveId" clId="{5DF14B60-3CA9-4439-9AA9-67B6F5D48531}" dt="2023-03-21T09:44:40.622" v="6138" actId="47"/>
        <pc:sldMkLst>
          <pc:docMk/>
          <pc:sldMk cId="2020910959" sldId="1636"/>
        </pc:sldMkLst>
      </pc:sldChg>
      <pc:sldChg chg="del">
        <pc:chgData name="Bert Dingemans" userId="8e69b98cb10617d5" providerId="LiveId" clId="{5DF14B60-3CA9-4439-9AA9-67B6F5D48531}" dt="2023-03-21T09:44:40.622" v="6138" actId="47"/>
        <pc:sldMkLst>
          <pc:docMk/>
          <pc:sldMk cId="695562045" sldId="1637"/>
        </pc:sldMkLst>
      </pc:sldChg>
      <pc:sldChg chg="del">
        <pc:chgData name="Bert Dingemans" userId="8e69b98cb10617d5" providerId="LiveId" clId="{5DF14B60-3CA9-4439-9AA9-67B6F5D48531}" dt="2023-03-21T09:44:40.622" v="6138" actId="47"/>
        <pc:sldMkLst>
          <pc:docMk/>
          <pc:sldMk cId="4002271080" sldId="1638"/>
        </pc:sldMkLst>
      </pc:sldChg>
      <pc:sldChg chg="del">
        <pc:chgData name="Bert Dingemans" userId="8e69b98cb10617d5" providerId="LiveId" clId="{5DF14B60-3CA9-4439-9AA9-67B6F5D48531}" dt="2023-03-21T09:44:40.622" v="6138" actId="47"/>
        <pc:sldMkLst>
          <pc:docMk/>
          <pc:sldMk cId="3544568435" sldId="1639"/>
        </pc:sldMkLst>
      </pc:sldChg>
      <pc:sldChg chg="del">
        <pc:chgData name="Bert Dingemans" userId="8e69b98cb10617d5" providerId="LiveId" clId="{5DF14B60-3CA9-4439-9AA9-67B6F5D48531}" dt="2023-03-21T09:44:40.622" v="6138" actId="47"/>
        <pc:sldMkLst>
          <pc:docMk/>
          <pc:sldMk cId="484784691" sldId="1640"/>
        </pc:sldMkLst>
      </pc:sldChg>
      <pc:sldChg chg="del">
        <pc:chgData name="Bert Dingemans" userId="8e69b98cb10617d5" providerId="LiveId" clId="{5DF14B60-3CA9-4439-9AA9-67B6F5D48531}" dt="2023-03-21T09:44:40.622" v="6138" actId="47"/>
        <pc:sldMkLst>
          <pc:docMk/>
          <pc:sldMk cId="168598946" sldId="1641"/>
        </pc:sldMkLst>
      </pc:sldChg>
      <pc:sldChg chg="del">
        <pc:chgData name="Bert Dingemans" userId="8e69b98cb10617d5" providerId="LiveId" clId="{5DF14B60-3CA9-4439-9AA9-67B6F5D48531}" dt="2023-03-21T09:44:40.622" v="6138" actId="47"/>
        <pc:sldMkLst>
          <pc:docMk/>
          <pc:sldMk cId="3881444693" sldId="1642"/>
        </pc:sldMkLst>
      </pc:sldChg>
      <pc:sldChg chg="del">
        <pc:chgData name="Bert Dingemans" userId="8e69b98cb10617d5" providerId="LiveId" clId="{5DF14B60-3CA9-4439-9AA9-67B6F5D48531}" dt="2023-03-21T09:44:40.622" v="6138" actId="47"/>
        <pc:sldMkLst>
          <pc:docMk/>
          <pc:sldMk cId="656836419" sldId="1643"/>
        </pc:sldMkLst>
      </pc:sldChg>
      <pc:sldChg chg="del">
        <pc:chgData name="Bert Dingemans" userId="8e69b98cb10617d5" providerId="LiveId" clId="{5DF14B60-3CA9-4439-9AA9-67B6F5D48531}" dt="2023-03-21T09:44:40.622" v="6138" actId="47"/>
        <pc:sldMkLst>
          <pc:docMk/>
          <pc:sldMk cId="4290656993" sldId="1644"/>
        </pc:sldMkLst>
      </pc:sldChg>
      <pc:sldChg chg="del">
        <pc:chgData name="Bert Dingemans" userId="8e69b98cb10617d5" providerId="LiveId" clId="{5DF14B60-3CA9-4439-9AA9-67B6F5D48531}" dt="2023-03-21T09:44:40.622" v="6138" actId="47"/>
        <pc:sldMkLst>
          <pc:docMk/>
          <pc:sldMk cId="3723755096" sldId="1645"/>
        </pc:sldMkLst>
      </pc:sldChg>
      <pc:sldChg chg="del">
        <pc:chgData name="Bert Dingemans" userId="8e69b98cb10617d5" providerId="LiveId" clId="{5DF14B60-3CA9-4439-9AA9-67B6F5D48531}" dt="2023-03-21T09:44:40.622" v="6138" actId="47"/>
        <pc:sldMkLst>
          <pc:docMk/>
          <pc:sldMk cId="4271752946" sldId="1646"/>
        </pc:sldMkLst>
      </pc:sldChg>
      <pc:sldChg chg="del">
        <pc:chgData name="Bert Dingemans" userId="8e69b98cb10617d5" providerId="LiveId" clId="{5DF14B60-3CA9-4439-9AA9-67B6F5D48531}" dt="2023-03-21T09:45:18.604" v="6143" actId="47"/>
        <pc:sldMkLst>
          <pc:docMk/>
          <pc:sldMk cId="3090278667" sldId="1647"/>
        </pc:sldMkLst>
      </pc:sldChg>
      <pc:sldChg chg="del">
        <pc:chgData name="Bert Dingemans" userId="8e69b98cb10617d5" providerId="LiveId" clId="{5DF14B60-3CA9-4439-9AA9-67B6F5D48531}" dt="2023-03-21T09:57:18.447" v="6187" actId="47"/>
        <pc:sldMkLst>
          <pc:docMk/>
          <pc:sldMk cId="4189710264" sldId="1648"/>
        </pc:sldMkLst>
      </pc:sldChg>
      <pc:sldChg chg="modNotesTx">
        <pc:chgData name="Bert Dingemans" userId="8e69b98cb10617d5" providerId="LiveId" clId="{5DF14B60-3CA9-4439-9AA9-67B6F5D48531}" dt="2023-03-21T15:17:39.814" v="7453" actId="6549"/>
        <pc:sldMkLst>
          <pc:docMk/>
          <pc:sldMk cId="2570571888" sldId="1649"/>
        </pc:sldMkLst>
      </pc:sldChg>
      <pc:sldChg chg="addSp delSp mod">
        <pc:chgData name="Bert Dingemans" userId="8e69b98cb10617d5" providerId="LiveId" clId="{5DF14B60-3CA9-4439-9AA9-67B6F5D48531}" dt="2023-07-08T12:19:04.925" v="9611" actId="22"/>
        <pc:sldMkLst>
          <pc:docMk/>
          <pc:sldMk cId="1697695754" sldId="1652"/>
        </pc:sldMkLst>
      </pc:sldChg>
      <pc:sldChg chg="modSp mod">
        <pc:chgData name="Bert Dingemans" userId="8e69b98cb10617d5" providerId="LiveId" clId="{5DF14B60-3CA9-4439-9AA9-67B6F5D48531}" dt="2023-05-02T11:49:19.898" v="9432"/>
        <pc:sldMkLst>
          <pc:docMk/>
          <pc:sldMk cId="963632689" sldId="1653"/>
        </pc:sldMkLst>
      </pc:sldChg>
      <pc:sldChg chg="del">
        <pc:chgData name="Bert Dingemans" userId="8e69b98cb10617d5" providerId="LiveId" clId="{5DF14B60-3CA9-4439-9AA9-67B6F5D48531}" dt="2023-03-21T09:44:40.622" v="6138" actId="47"/>
        <pc:sldMkLst>
          <pc:docMk/>
          <pc:sldMk cId="2349067887" sldId="1654"/>
        </pc:sldMkLst>
      </pc:sldChg>
      <pc:sldChg chg="del">
        <pc:chgData name="Bert Dingemans" userId="8e69b98cb10617d5" providerId="LiveId" clId="{5DF14B60-3CA9-4439-9AA9-67B6F5D48531}" dt="2023-03-21T09:44:40.622" v="6138" actId="47"/>
        <pc:sldMkLst>
          <pc:docMk/>
          <pc:sldMk cId="3932776794" sldId="1655"/>
        </pc:sldMkLst>
      </pc:sldChg>
      <pc:sldChg chg="del">
        <pc:chgData name="Bert Dingemans" userId="8e69b98cb10617d5" providerId="LiveId" clId="{5DF14B60-3CA9-4439-9AA9-67B6F5D48531}" dt="2023-03-21T09:44:40.622" v="6138" actId="47"/>
        <pc:sldMkLst>
          <pc:docMk/>
          <pc:sldMk cId="3816346883" sldId="1656"/>
        </pc:sldMkLst>
      </pc:sldChg>
      <pc:sldChg chg="del">
        <pc:chgData name="Bert Dingemans" userId="8e69b98cb10617d5" providerId="LiveId" clId="{5DF14B60-3CA9-4439-9AA9-67B6F5D48531}" dt="2023-03-21T09:45:33.146" v="6153" actId="47"/>
        <pc:sldMkLst>
          <pc:docMk/>
          <pc:sldMk cId="751502006" sldId="1658"/>
        </pc:sldMkLst>
      </pc:sldChg>
      <pc:sldChg chg="del">
        <pc:chgData name="Bert Dingemans" userId="8e69b98cb10617d5" providerId="LiveId" clId="{5DF14B60-3CA9-4439-9AA9-67B6F5D48531}" dt="2023-03-21T09:44:40.622" v="6138" actId="47"/>
        <pc:sldMkLst>
          <pc:docMk/>
          <pc:sldMk cId="820747789" sldId="1659"/>
        </pc:sldMkLst>
      </pc:sldChg>
      <pc:sldChg chg="del">
        <pc:chgData name="Bert Dingemans" userId="8e69b98cb10617d5" providerId="LiveId" clId="{5DF14B60-3CA9-4439-9AA9-67B6F5D48531}" dt="2023-03-21T09:44:40.622" v="6138" actId="47"/>
        <pc:sldMkLst>
          <pc:docMk/>
          <pc:sldMk cId="804367365" sldId="1660"/>
        </pc:sldMkLst>
      </pc:sldChg>
      <pc:sldChg chg="del">
        <pc:chgData name="Bert Dingemans" userId="8e69b98cb10617d5" providerId="LiveId" clId="{5DF14B60-3CA9-4439-9AA9-67B6F5D48531}" dt="2023-03-21T09:44:40.622" v="6138" actId="47"/>
        <pc:sldMkLst>
          <pc:docMk/>
          <pc:sldMk cId="3568228087" sldId="1661"/>
        </pc:sldMkLst>
      </pc:sldChg>
      <pc:sldChg chg="del">
        <pc:chgData name="Bert Dingemans" userId="8e69b98cb10617d5" providerId="LiveId" clId="{5DF14B60-3CA9-4439-9AA9-67B6F5D48531}" dt="2023-03-21T09:45:34.601" v="6154" actId="47"/>
        <pc:sldMkLst>
          <pc:docMk/>
          <pc:sldMk cId="410501682" sldId="1662"/>
        </pc:sldMkLst>
      </pc:sldChg>
      <pc:sldChg chg="del">
        <pc:chgData name="Bert Dingemans" userId="8e69b98cb10617d5" providerId="LiveId" clId="{5DF14B60-3CA9-4439-9AA9-67B6F5D48531}" dt="2023-03-21T09:57:18.447" v="6187" actId="47"/>
        <pc:sldMkLst>
          <pc:docMk/>
          <pc:sldMk cId="4216382580" sldId="1663"/>
        </pc:sldMkLst>
      </pc:sldChg>
      <pc:sldChg chg="del">
        <pc:chgData name="Bert Dingemans" userId="8e69b98cb10617d5" providerId="LiveId" clId="{5DF14B60-3CA9-4439-9AA9-67B6F5D48531}" dt="2023-03-21T09:57:18.447" v="6187" actId="47"/>
        <pc:sldMkLst>
          <pc:docMk/>
          <pc:sldMk cId="84548661" sldId="1664"/>
        </pc:sldMkLst>
      </pc:sldChg>
      <pc:sldChg chg="del">
        <pc:chgData name="Bert Dingemans" userId="8e69b98cb10617d5" providerId="LiveId" clId="{5DF14B60-3CA9-4439-9AA9-67B6F5D48531}" dt="2023-03-21T09:44:40.622" v="6138" actId="47"/>
        <pc:sldMkLst>
          <pc:docMk/>
          <pc:sldMk cId="1006818885" sldId="1667"/>
        </pc:sldMkLst>
      </pc:sldChg>
      <pc:sldChg chg="del">
        <pc:chgData name="Bert Dingemans" userId="8e69b98cb10617d5" providerId="LiveId" clId="{5DF14B60-3CA9-4439-9AA9-67B6F5D48531}" dt="2023-03-21T09:44:40.622" v="6138" actId="47"/>
        <pc:sldMkLst>
          <pc:docMk/>
          <pc:sldMk cId="514862205" sldId="1668"/>
        </pc:sldMkLst>
      </pc:sldChg>
      <pc:sldChg chg="del">
        <pc:chgData name="Bert Dingemans" userId="8e69b98cb10617d5" providerId="LiveId" clId="{5DF14B60-3CA9-4439-9AA9-67B6F5D48531}" dt="2023-03-21T09:57:18.447" v="6187" actId="47"/>
        <pc:sldMkLst>
          <pc:docMk/>
          <pc:sldMk cId="1807829037" sldId="1670"/>
        </pc:sldMkLst>
      </pc:sldChg>
      <pc:sldChg chg="del">
        <pc:chgData name="Bert Dingemans" userId="8e69b98cb10617d5" providerId="LiveId" clId="{5DF14B60-3CA9-4439-9AA9-67B6F5D48531}" dt="2023-03-21T09:57:18.447" v="6187" actId="47"/>
        <pc:sldMkLst>
          <pc:docMk/>
          <pc:sldMk cId="605475805" sldId="1671"/>
        </pc:sldMkLst>
      </pc:sldChg>
      <pc:sldChg chg="del">
        <pc:chgData name="Bert Dingemans" userId="8e69b98cb10617d5" providerId="LiveId" clId="{5DF14B60-3CA9-4439-9AA9-67B6F5D48531}" dt="2023-03-21T09:44:40.622" v="6138" actId="47"/>
        <pc:sldMkLst>
          <pc:docMk/>
          <pc:sldMk cId="3429403692" sldId="1673"/>
        </pc:sldMkLst>
      </pc:sldChg>
      <pc:sldChg chg="del">
        <pc:chgData name="Bert Dingemans" userId="8e69b98cb10617d5" providerId="LiveId" clId="{5DF14B60-3CA9-4439-9AA9-67B6F5D48531}" dt="2023-03-21T09:44:40.622" v="6138" actId="47"/>
        <pc:sldMkLst>
          <pc:docMk/>
          <pc:sldMk cId="1959114835" sldId="1674"/>
        </pc:sldMkLst>
      </pc:sldChg>
      <pc:sldChg chg="del">
        <pc:chgData name="Bert Dingemans" userId="8e69b98cb10617d5" providerId="LiveId" clId="{5DF14B60-3CA9-4439-9AA9-67B6F5D48531}" dt="2023-03-21T09:44:40.622" v="6138" actId="47"/>
        <pc:sldMkLst>
          <pc:docMk/>
          <pc:sldMk cId="1120704649" sldId="1675"/>
        </pc:sldMkLst>
      </pc:sldChg>
      <pc:sldChg chg="del">
        <pc:chgData name="Bert Dingemans" userId="8e69b98cb10617d5" providerId="LiveId" clId="{5DF14B60-3CA9-4439-9AA9-67B6F5D48531}" dt="2023-03-21T09:44:40.622" v="6138" actId="47"/>
        <pc:sldMkLst>
          <pc:docMk/>
          <pc:sldMk cId="2659817371" sldId="1676"/>
        </pc:sldMkLst>
      </pc:sldChg>
      <pc:sldChg chg="del">
        <pc:chgData name="Bert Dingemans" userId="8e69b98cb10617d5" providerId="LiveId" clId="{5DF14B60-3CA9-4439-9AA9-67B6F5D48531}" dt="2023-03-21T09:44:40.622" v="6138" actId="47"/>
        <pc:sldMkLst>
          <pc:docMk/>
          <pc:sldMk cId="2292156747" sldId="1677"/>
        </pc:sldMkLst>
      </pc:sldChg>
      <pc:sldChg chg="modSp mod">
        <pc:chgData name="Bert Dingemans" userId="8e69b98cb10617d5" providerId="LiveId" clId="{5DF14B60-3CA9-4439-9AA9-67B6F5D48531}" dt="2023-03-20T10:09:52.753" v="528" actId="6549"/>
        <pc:sldMkLst>
          <pc:docMk/>
          <pc:sldMk cId="3637540078" sldId="1680"/>
        </pc:sldMkLst>
      </pc:sldChg>
      <pc:sldChg chg="modSp mod">
        <pc:chgData name="Bert Dingemans" userId="8e69b98cb10617d5" providerId="LiveId" clId="{5DF14B60-3CA9-4439-9AA9-67B6F5D48531}" dt="2023-03-20T10:13:23.739" v="592" actId="20577"/>
        <pc:sldMkLst>
          <pc:docMk/>
          <pc:sldMk cId="2251047783" sldId="1681"/>
        </pc:sldMkLst>
      </pc:sldChg>
      <pc:sldChg chg="addSp modSp mod setBg">
        <pc:chgData name="Bert Dingemans" userId="8e69b98cb10617d5" providerId="LiveId" clId="{5DF14B60-3CA9-4439-9AA9-67B6F5D48531}" dt="2023-03-21T15:16:01.131" v="7451" actId="26606"/>
        <pc:sldMkLst>
          <pc:docMk/>
          <pc:sldMk cId="2195241838" sldId="1683"/>
        </pc:sldMkLst>
      </pc:sldChg>
      <pc:sldChg chg="del">
        <pc:chgData name="Bert Dingemans" userId="8e69b98cb10617d5" providerId="LiveId" clId="{5DF14B60-3CA9-4439-9AA9-67B6F5D48531}" dt="2023-03-21T09:57:18.447" v="6187" actId="47"/>
        <pc:sldMkLst>
          <pc:docMk/>
          <pc:sldMk cId="2847233214" sldId="1686"/>
        </pc:sldMkLst>
      </pc:sldChg>
      <pc:sldChg chg="modSp mod">
        <pc:chgData name="Bert Dingemans" userId="8e69b98cb10617d5" providerId="LiveId" clId="{5DF14B60-3CA9-4439-9AA9-67B6F5D48531}" dt="2023-03-20T10:29:23.051" v="1166" actId="20577"/>
        <pc:sldMkLst>
          <pc:docMk/>
          <pc:sldMk cId="2287143167" sldId="1687"/>
        </pc:sldMkLst>
      </pc:sldChg>
      <pc:sldChg chg="modSp mod">
        <pc:chgData name="Bert Dingemans" userId="8e69b98cb10617d5" providerId="LiveId" clId="{5DF14B60-3CA9-4439-9AA9-67B6F5D48531}" dt="2023-03-21T07:20:44.054" v="2530" actId="207"/>
        <pc:sldMkLst>
          <pc:docMk/>
          <pc:sldMk cId="780365981" sldId="1688"/>
        </pc:sldMkLst>
      </pc:sldChg>
      <pc:sldChg chg="modSp mod">
        <pc:chgData name="Bert Dingemans" userId="8e69b98cb10617d5" providerId="LiveId" clId="{5DF14B60-3CA9-4439-9AA9-67B6F5D48531}" dt="2023-03-20T10:34:56.613" v="1331" actId="27636"/>
        <pc:sldMkLst>
          <pc:docMk/>
          <pc:sldMk cId="2256201335" sldId="1690"/>
        </pc:sldMkLst>
      </pc:sldChg>
      <pc:sldChg chg="addSp delSp modSp mod">
        <pc:chgData name="Bert Dingemans" userId="8e69b98cb10617d5" providerId="LiveId" clId="{5DF14B60-3CA9-4439-9AA9-67B6F5D48531}" dt="2023-03-20T10:46:45.587" v="1343" actId="1076"/>
        <pc:sldMkLst>
          <pc:docMk/>
          <pc:sldMk cId="4211212149" sldId="1693"/>
        </pc:sldMkLst>
      </pc:sldChg>
      <pc:sldChg chg="addSp delSp mod">
        <pc:chgData name="Bert Dingemans" userId="8e69b98cb10617d5" providerId="LiveId" clId="{5DF14B60-3CA9-4439-9AA9-67B6F5D48531}" dt="2023-03-20T10:46:07.340" v="1335" actId="478"/>
        <pc:sldMkLst>
          <pc:docMk/>
          <pc:sldMk cId="2063851319" sldId="1694"/>
        </pc:sldMkLst>
      </pc:sldChg>
      <pc:sldChg chg="modSp mod">
        <pc:chgData name="Bert Dingemans" userId="8e69b98cb10617d5" providerId="LiveId" clId="{5DF14B60-3CA9-4439-9AA9-67B6F5D48531}" dt="2023-03-20T10:50:53.229" v="1565" actId="20577"/>
        <pc:sldMkLst>
          <pc:docMk/>
          <pc:sldMk cId="233065606" sldId="1695"/>
        </pc:sldMkLst>
      </pc:sldChg>
      <pc:sldChg chg="addSp delSp modSp mod">
        <pc:chgData name="Bert Dingemans" userId="8e69b98cb10617d5" providerId="LiveId" clId="{5DF14B60-3CA9-4439-9AA9-67B6F5D48531}" dt="2023-03-20T10:48:38.173" v="1346" actId="1076"/>
        <pc:sldMkLst>
          <pc:docMk/>
          <pc:sldMk cId="4180233343" sldId="1696"/>
        </pc:sldMkLst>
      </pc:sldChg>
      <pc:sldChg chg="addSp mod">
        <pc:chgData name="Bert Dingemans" userId="8e69b98cb10617d5" providerId="LiveId" clId="{5DF14B60-3CA9-4439-9AA9-67B6F5D48531}" dt="2023-07-08T11:23:14.842" v="9534" actId="22"/>
        <pc:sldMkLst>
          <pc:docMk/>
          <pc:sldMk cId="253583727" sldId="1699"/>
        </pc:sldMkLst>
      </pc:sldChg>
      <pc:sldChg chg="del">
        <pc:chgData name="Bert Dingemans" userId="8e69b98cb10617d5" providerId="LiveId" clId="{5DF14B60-3CA9-4439-9AA9-67B6F5D48531}" dt="2023-03-20T10:19:04.238" v="946" actId="47"/>
        <pc:sldMkLst>
          <pc:docMk/>
          <pc:sldMk cId="3987376608" sldId="1704"/>
        </pc:sldMkLst>
      </pc:sldChg>
      <pc:sldChg chg="modSp mod">
        <pc:chgData name="Bert Dingemans" userId="8e69b98cb10617d5" providerId="LiveId" clId="{5DF14B60-3CA9-4439-9AA9-67B6F5D48531}" dt="2023-03-20T10:52:41.841" v="1674" actId="113"/>
        <pc:sldMkLst>
          <pc:docMk/>
          <pc:sldMk cId="4048830642" sldId="1707"/>
        </pc:sldMkLst>
      </pc:sldChg>
      <pc:sldChg chg="modSp mod">
        <pc:chgData name="Bert Dingemans" userId="8e69b98cb10617d5" providerId="LiveId" clId="{5DF14B60-3CA9-4439-9AA9-67B6F5D48531}" dt="2023-07-08T11:25:27.594" v="9536" actId="20577"/>
        <pc:sldMkLst>
          <pc:docMk/>
          <pc:sldMk cId="3582371451" sldId="1709"/>
        </pc:sldMkLst>
      </pc:sldChg>
      <pc:sldChg chg="modSp mod">
        <pc:chgData name="Bert Dingemans" userId="8e69b98cb10617d5" providerId="LiveId" clId="{5DF14B60-3CA9-4439-9AA9-67B6F5D48531}" dt="2023-07-08T11:35:38.336" v="9586" actId="20577"/>
        <pc:sldMkLst>
          <pc:docMk/>
          <pc:sldMk cId="2955841548" sldId="1713"/>
        </pc:sldMkLst>
      </pc:sldChg>
      <pc:sldChg chg="modSp mod">
        <pc:chgData name="Bert Dingemans" userId="8e69b98cb10617d5" providerId="LiveId" clId="{5DF14B60-3CA9-4439-9AA9-67B6F5D48531}" dt="2023-03-20T11:14:55.489" v="2269" actId="1076"/>
        <pc:sldMkLst>
          <pc:docMk/>
          <pc:sldMk cId="3887033635" sldId="1724"/>
        </pc:sldMkLst>
      </pc:sldChg>
      <pc:sldChg chg="modSp mod">
        <pc:chgData name="Bert Dingemans" userId="8e69b98cb10617d5" providerId="LiveId" clId="{5DF14B60-3CA9-4439-9AA9-67B6F5D48531}" dt="2023-07-08T11:49:57.778" v="9587" actId="790"/>
        <pc:sldMkLst>
          <pc:docMk/>
          <pc:sldMk cId="4255733058" sldId="1727"/>
        </pc:sldMkLst>
      </pc:sldChg>
      <pc:sldChg chg="modSp mod">
        <pc:chgData name="Bert Dingemans" userId="8e69b98cb10617d5" providerId="LiveId" clId="{5DF14B60-3CA9-4439-9AA9-67B6F5D48531}" dt="2023-03-20T11:26:42.259" v="2279" actId="20577"/>
        <pc:sldMkLst>
          <pc:docMk/>
          <pc:sldMk cId="1213395478" sldId="1728"/>
        </pc:sldMkLst>
      </pc:sldChg>
      <pc:sldChg chg="modSp mod">
        <pc:chgData name="Bert Dingemans" userId="8e69b98cb10617d5" providerId="LiveId" clId="{5DF14B60-3CA9-4439-9AA9-67B6F5D48531}" dt="2023-03-21T07:21:12.917" v="2531" actId="313"/>
        <pc:sldMkLst>
          <pc:docMk/>
          <pc:sldMk cId="2549570888" sldId="1734"/>
        </pc:sldMkLst>
      </pc:sldChg>
      <pc:sldChg chg="del">
        <pc:chgData name="Bert Dingemans" userId="8e69b98cb10617d5" providerId="LiveId" clId="{5DF14B60-3CA9-4439-9AA9-67B6F5D48531}" dt="2023-03-21T08:40:32.240" v="5364" actId="2696"/>
        <pc:sldMkLst>
          <pc:docMk/>
          <pc:sldMk cId="973422006" sldId="1736"/>
        </pc:sldMkLst>
      </pc:sldChg>
      <pc:sldChg chg="modSp add mod">
        <pc:chgData name="Bert Dingemans" userId="8e69b98cb10617d5" providerId="LiveId" clId="{5DF14B60-3CA9-4439-9AA9-67B6F5D48531}" dt="2023-03-21T08:41:30.605" v="5443" actId="20577"/>
        <pc:sldMkLst>
          <pc:docMk/>
          <pc:sldMk cId="3075235793" sldId="1736"/>
        </pc:sldMkLst>
      </pc:sldChg>
      <pc:sldChg chg="addSp delSp modSp mod setBg setClrOvrMap">
        <pc:chgData name="Bert Dingemans" userId="8e69b98cb10617d5" providerId="LiveId" clId="{5DF14B60-3CA9-4439-9AA9-67B6F5D48531}" dt="2023-03-20T11:13:02.362" v="2239" actId="20577"/>
        <pc:sldMkLst>
          <pc:docMk/>
          <pc:sldMk cId="2738530087" sldId="1739"/>
        </pc:sldMkLst>
      </pc:sldChg>
      <pc:sldChg chg="modSp mod modNotesTx">
        <pc:chgData name="Bert Dingemans" userId="8e69b98cb10617d5" providerId="LiveId" clId="{5DF14B60-3CA9-4439-9AA9-67B6F5D48531}" dt="2023-03-20T11:53:10.229" v="2389" actId="6549"/>
        <pc:sldMkLst>
          <pc:docMk/>
          <pc:sldMk cId="1127176069" sldId="1748"/>
        </pc:sldMkLst>
      </pc:sldChg>
      <pc:sldChg chg="modSp mod">
        <pc:chgData name="Bert Dingemans" userId="8e69b98cb10617d5" providerId="LiveId" clId="{5DF14B60-3CA9-4439-9AA9-67B6F5D48531}" dt="2023-05-22T06:04:05.872" v="9532" actId="27636"/>
        <pc:sldMkLst>
          <pc:docMk/>
          <pc:sldMk cId="203879168" sldId="1749"/>
        </pc:sldMkLst>
      </pc:sldChg>
      <pc:sldChg chg="modSp mod ord modNotesTx">
        <pc:chgData name="Bert Dingemans" userId="8e69b98cb10617d5" providerId="LiveId" clId="{5DF14B60-3CA9-4439-9AA9-67B6F5D48531}" dt="2023-03-21T15:14:03.530" v="7427"/>
        <pc:sldMkLst>
          <pc:docMk/>
          <pc:sldMk cId="62117952" sldId="1750"/>
        </pc:sldMkLst>
      </pc:sldChg>
      <pc:sldChg chg="modNotesTx">
        <pc:chgData name="Bert Dingemans" userId="8e69b98cb10617d5" providerId="LiveId" clId="{5DF14B60-3CA9-4439-9AA9-67B6F5D48531}" dt="2023-03-20T11:25:07.174" v="2277" actId="20577"/>
        <pc:sldMkLst>
          <pc:docMk/>
          <pc:sldMk cId="4160206740" sldId="1752"/>
        </pc:sldMkLst>
      </pc:sldChg>
      <pc:sldChg chg="addSp modSp mod">
        <pc:chgData name="Bert Dingemans" userId="8e69b98cb10617d5" providerId="LiveId" clId="{5DF14B60-3CA9-4439-9AA9-67B6F5D48531}" dt="2023-05-22T06:00:47.220" v="9527" actId="20577"/>
        <pc:sldMkLst>
          <pc:docMk/>
          <pc:sldMk cId="1195831273" sldId="1753"/>
        </pc:sldMkLst>
      </pc:sldChg>
      <pc:sldChg chg="modSp mod">
        <pc:chgData name="Bert Dingemans" userId="8e69b98cb10617d5" providerId="LiveId" clId="{5DF14B60-3CA9-4439-9AA9-67B6F5D48531}" dt="2023-07-08T11:51:39.426" v="9600" actId="6549"/>
        <pc:sldMkLst>
          <pc:docMk/>
          <pc:sldMk cId="2259673423" sldId="1754"/>
        </pc:sldMkLst>
      </pc:sldChg>
      <pc:sldChg chg="modSp mod">
        <pc:chgData name="Bert Dingemans" userId="8e69b98cb10617d5" providerId="LiveId" clId="{5DF14B60-3CA9-4439-9AA9-67B6F5D48531}" dt="2023-07-08T13:35:48.582" v="10135" actId="1076"/>
        <pc:sldMkLst>
          <pc:docMk/>
          <pc:sldMk cId="2937011880" sldId="1756"/>
        </pc:sldMkLst>
      </pc:sldChg>
      <pc:sldChg chg="del">
        <pc:chgData name="Bert Dingemans" userId="8e69b98cb10617d5" providerId="LiveId" clId="{5DF14B60-3CA9-4439-9AA9-67B6F5D48531}" dt="2023-03-21T07:22:15.519" v="2535" actId="47"/>
        <pc:sldMkLst>
          <pc:docMk/>
          <pc:sldMk cId="2061806015" sldId="1758"/>
        </pc:sldMkLst>
      </pc:sldChg>
      <pc:sldChg chg="modSp mod">
        <pc:chgData name="Bert Dingemans" userId="8e69b98cb10617d5" providerId="LiveId" clId="{5DF14B60-3CA9-4439-9AA9-67B6F5D48531}" dt="2023-03-23T07:17:17.624" v="8197" actId="20577"/>
        <pc:sldMkLst>
          <pc:docMk/>
          <pc:sldMk cId="1699973375" sldId="1762"/>
        </pc:sldMkLst>
      </pc:sldChg>
      <pc:sldChg chg="modSp mod">
        <pc:chgData name="Bert Dingemans" userId="8e69b98cb10617d5" providerId="LiveId" clId="{5DF14B60-3CA9-4439-9AA9-67B6F5D48531}" dt="2023-03-23T07:19:51.571" v="8264" actId="20577"/>
        <pc:sldMkLst>
          <pc:docMk/>
          <pc:sldMk cId="1994327161" sldId="1763"/>
        </pc:sldMkLst>
      </pc:sldChg>
      <pc:sldChg chg="addSp delSp modSp mod">
        <pc:chgData name="Bert Dingemans" userId="8e69b98cb10617d5" providerId="LiveId" clId="{5DF14B60-3CA9-4439-9AA9-67B6F5D48531}" dt="2023-03-21T08:18:13.484" v="4729" actId="6549"/>
        <pc:sldMkLst>
          <pc:docMk/>
          <pc:sldMk cId="1631595751" sldId="1765"/>
        </pc:sldMkLst>
      </pc:sldChg>
      <pc:sldChg chg="modSp mod">
        <pc:chgData name="Bert Dingemans" userId="8e69b98cb10617d5" providerId="LiveId" clId="{5DF14B60-3CA9-4439-9AA9-67B6F5D48531}" dt="2023-03-21T08:11:23.572" v="4721" actId="27636"/>
        <pc:sldMkLst>
          <pc:docMk/>
          <pc:sldMk cId="3870974380" sldId="1766"/>
        </pc:sldMkLst>
      </pc:sldChg>
      <pc:sldChg chg="del">
        <pc:chgData name="Bert Dingemans" userId="8e69b98cb10617d5" providerId="LiveId" clId="{5DF14B60-3CA9-4439-9AA9-67B6F5D48531}" dt="2023-03-21T07:54:25.572" v="3434" actId="47"/>
        <pc:sldMkLst>
          <pc:docMk/>
          <pc:sldMk cId="2842178687" sldId="1767"/>
        </pc:sldMkLst>
      </pc:sldChg>
      <pc:sldChg chg="modSp mod">
        <pc:chgData name="Bert Dingemans" userId="8e69b98cb10617d5" providerId="LiveId" clId="{5DF14B60-3CA9-4439-9AA9-67B6F5D48531}" dt="2023-03-21T07:29:26.715" v="2773" actId="20577"/>
        <pc:sldMkLst>
          <pc:docMk/>
          <pc:sldMk cId="2915462900" sldId="1768"/>
        </pc:sldMkLst>
      </pc:sldChg>
      <pc:sldChg chg="modSp mod">
        <pc:chgData name="Bert Dingemans" userId="8e69b98cb10617d5" providerId="LiveId" clId="{5DF14B60-3CA9-4439-9AA9-67B6F5D48531}" dt="2023-03-21T07:31:27.489" v="2774" actId="207"/>
        <pc:sldMkLst>
          <pc:docMk/>
          <pc:sldMk cId="1866537104" sldId="1769"/>
        </pc:sldMkLst>
      </pc:sldChg>
      <pc:sldChg chg="modSp mod">
        <pc:chgData name="Bert Dingemans" userId="8e69b98cb10617d5" providerId="LiveId" clId="{5DF14B60-3CA9-4439-9AA9-67B6F5D48531}" dt="2023-03-21T07:31:51.635" v="2780" actId="20577"/>
        <pc:sldMkLst>
          <pc:docMk/>
          <pc:sldMk cId="1855843586" sldId="1770"/>
        </pc:sldMkLst>
      </pc:sldChg>
      <pc:sldChg chg="modSp mod">
        <pc:chgData name="Bert Dingemans" userId="8e69b98cb10617d5" providerId="LiveId" clId="{5DF14B60-3CA9-4439-9AA9-67B6F5D48531}" dt="2023-03-21T09:39:47.576" v="5931" actId="14100"/>
        <pc:sldMkLst>
          <pc:docMk/>
          <pc:sldMk cId="698736717" sldId="1771"/>
        </pc:sldMkLst>
      </pc:sldChg>
      <pc:sldChg chg="modSp new mod">
        <pc:chgData name="Bert Dingemans" userId="8e69b98cb10617d5" providerId="LiveId" clId="{5DF14B60-3CA9-4439-9AA9-67B6F5D48531}" dt="2023-03-20T10:08:47.305" v="524" actId="20577"/>
        <pc:sldMkLst>
          <pc:docMk/>
          <pc:sldMk cId="3497349035" sldId="1772"/>
        </pc:sldMkLst>
      </pc:sldChg>
      <pc:sldChg chg="addSp delSp modSp new mod setBg modClrScheme chgLayout">
        <pc:chgData name="Bert Dingemans" userId="8e69b98cb10617d5" providerId="LiveId" clId="{5DF14B60-3CA9-4439-9AA9-67B6F5D48531}" dt="2023-03-21T10:12:08.254" v="6959" actId="20577"/>
        <pc:sldMkLst>
          <pc:docMk/>
          <pc:sldMk cId="1077930857" sldId="1773"/>
        </pc:sldMkLst>
      </pc:sldChg>
      <pc:sldChg chg="addSp delSp modSp new mod">
        <pc:chgData name="Bert Dingemans" userId="8e69b98cb10617d5" providerId="LiveId" clId="{5DF14B60-3CA9-4439-9AA9-67B6F5D48531}" dt="2023-03-20T10:52:14.070" v="1657"/>
        <pc:sldMkLst>
          <pc:docMk/>
          <pc:sldMk cId="738965547" sldId="1774"/>
        </pc:sldMkLst>
      </pc:sldChg>
      <pc:sldChg chg="addSp modSp new mod">
        <pc:chgData name="Bert Dingemans" userId="8e69b98cb10617d5" providerId="LiveId" clId="{5DF14B60-3CA9-4439-9AA9-67B6F5D48531}" dt="2023-03-20T11:08:31.895" v="2107" actId="404"/>
        <pc:sldMkLst>
          <pc:docMk/>
          <pc:sldMk cId="3602752975" sldId="1775"/>
        </pc:sldMkLst>
      </pc:sldChg>
      <pc:sldChg chg="addSp delSp modSp add mod setBg setClrOvrMap delDesignElem">
        <pc:chgData name="Bert Dingemans" userId="8e69b98cb10617d5" providerId="LiveId" clId="{5DF14B60-3CA9-4439-9AA9-67B6F5D48531}" dt="2023-03-20T11:12:06.013" v="2162" actId="26606"/>
        <pc:sldMkLst>
          <pc:docMk/>
          <pc:sldMk cId="1161066778" sldId="1776"/>
        </pc:sldMkLst>
      </pc:sldChg>
      <pc:sldChg chg="addSp delSp modSp add mod delAnim modAnim">
        <pc:chgData name="Bert Dingemans" userId="8e69b98cb10617d5" providerId="LiveId" clId="{5DF14B60-3CA9-4439-9AA9-67B6F5D48531}" dt="2023-03-23T07:11:38.380" v="7631" actId="20577"/>
        <pc:sldMkLst>
          <pc:docMk/>
          <pc:sldMk cId="1175133204" sldId="1777"/>
        </pc:sldMkLst>
      </pc:sldChg>
      <pc:sldChg chg="addSp modSp add mod modAnim">
        <pc:chgData name="Bert Dingemans" userId="8e69b98cb10617d5" providerId="LiveId" clId="{5DF14B60-3CA9-4439-9AA9-67B6F5D48531}" dt="2023-03-21T07:28:40.982" v="2721"/>
        <pc:sldMkLst>
          <pc:docMk/>
          <pc:sldMk cId="2132930741" sldId="1778"/>
        </pc:sldMkLst>
      </pc:sldChg>
      <pc:sldChg chg="addSp delSp modSp add mod">
        <pc:chgData name="Bert Dingemans" userId="8e69b98cb10617d5" providerId="LiveId" clId="{5DF14B60-3CA9-4439-9AA9-67B6F5D48531}" dt="2023-03-21T07:51:11.373" v="3369" actId="20577"/>
        <pc:sldMkLst>
          <pc:docMk/>
          <pc:sldMk cId="1354389516" sldId="1779"/>
        </pc:sldMkLst>
      </pc:sldChg>
      <pc:sldChg chg="delSp modSp add mod setBg delDesignElem">
        <pc:chgData name="Bert Dingemans" userId="8e69b98cb10617d5" providerId="LiveId" clId="{5DF14B60-3CA9-4439-9AA9-67B6F5D48531}" dt="2023-03-21T07:54:44.648" v="3471" actId="20577"/>
        <pc:sldMkLst>
          <pc:docMk/>
          <pc:sldMk cId="3478908283" sldId="1780"/>
        </pc:sldMkLst>
      </pc:sldChg>
      <pc:sldChg chg="addSp delSp modSp add mod delAnim modAnim">
        <pc:chgData name="Bert Dingemans" userId="8e69b98cb10617d5" providerId="LiveId" clId="{5DF14B60-3CA9-4439-9AA9-67B6F5D48531}" dt="2023-03-21T07:57:11.162" v="3583" actId="20577"/>
        <pc:sldMkLst>
          <pc:docMk/>
          <pc:sldMk cId="4004158685" sldId="1781"/>
        </pc:sldMkLst>
      </pc:sldChg>
      <pc:sldChg chg="modSp new mod">
        <pc:chgData name="Bert Dingemans" userId="8e69b98cb10617d5" providerId="LiveId" clId="{5DF14B60-3CA9-4439-9AA9-67B6F5D48531}" dt="2023-03-21T08:02:14.827" v="4175" actId="20577"/>
        <pc:sldMkLst>
          <pc:docMk/>
          <pc:sldMk cId="2139690760" sldId="1782"/>
        </pc:sldMkLst>
      </pc:sldChg>
      <pc:sldChg chg="delSp add mod">
        <pc:chgData name="Bert Dingemans" userId="8e69b98cb10617d5" providerId="LiveId" clId="{5DF14B60-3CA9-4439-9AA9-67B6F5D48531}" dt="2023-03-21T08:08:08.996" v="4438" actId="21"/>
        <pc:sldMkLst>
          <pc:docMk/>
          <pc:sldMk cId="16880606" sldId="1783"/>
        </pc:sldMkLst>
      </pc:sldChg>
      <pc:sldChg chg="addSp delSp modSp new mod chgLayout">
        <pc:chgData name="Bert Dingemans" userId="8e69b98cb10617d5" providerId="LiveId" clId="{5DF14B60-3CA9-4439-9AA9-67B6F5D48531}" dt="2023-03-21T08:09:29.336" v="4592" actId="20577"/>
        <pc:sldMkLst>
          <pc:docMk/>
          <pc:sldMk cId="1219294991" sldId="1784"/>
        </pc:sldMkLst>
      </pc:sldChg>
      <pc:sldChg chg="addSp delSp modSp add mod">
        <pc:chgData name="Bert Dingemans" userId="8e69b98cb10617d5" providerId="LiveId" clId="{5DF14B60-3CA9-4439-9AA9-67B6F5D48531}" dt="2023-03-21T09:39:30.208" v="5930" actId="1076"/>
        <pc:sldMkLst>
          <pc:docMk/>
          <pc:sldMk cId="2528711716" sldId="1785"/>
        </pc:sldMkLst>
      </pc:sldChg>
      <pc:sldChg chg="delSp modSp add mod">
        <pc:chgData name="Bert Dingemans" userId="8e69b98cb10617d5" providerId="LiveId" clId="{5DF14B60-3CA9-4439-9AA9-67B6F5D48531}" dt="2023-03-21T08:30:04.468" v="5341" actId="20577"/>
        <pc:sldMkLst>
          <pc:docMk/>
          <pc:sldMk cId="38741545" sldId="1786"/>
        </pc:sldMkLst>
      </pc:sldChg>
      <pc:sldChg chg="addSp delSp modSp new mod">
        <pc:chgData name="Bert Dingemans" userId="8e69b98cb10617d5" providerId="LiveId" clId="{5DF14B60-3CA9-4439-9AA9-67B6F5D48531}" dt="2023-03-21T08:30:42.097" v="5362" actId="1076"/>
        <pc:sldMkLst>
          <pc:docMk/>
          <pc:sldMk cId="3972097186" sldId="1787"/>
        </pc:sldMkLst>
      </pc:sldChg>
      <pc:sldChg chg="addSp delSp modSp new mod">
        <pc:chgData name="Bert Dingemans" userId="8e69b98cb10617d5" providerId="LiveId" clId="{5DF14B60-3CA9-4439-9AA9-67B6F5D48531}" dt="2023-03-21T08:43:55.527" v="5486" actId="14100"/>
        <pc:sldMkLst>
          <pc:docMk/>
          <pc:sldMk cId="63112015" sldId="1788"/>
        </pc:sldMkLst>
      </pc:sldChg>
      <pc:sldChg chg="modSp add mod">
        <pc:chgData name="Bert Dingemans" userId="8e69b98cb10617d5" providerId="LiveId" clId="{5DF14B60-3CA9-4439-9AA9-67B6F5D48531}" dt="2023-03-21T09:38:08.367" v="5828" actId="20577"/>
        <pc:sldMkLst>
          <pc:docMk/>
          <pc:sldMk cId="1510081020" sldId="1789"/>
        </pc:sldMkLst>
      </pc:sldChg>
      <pc:sldChg chg="modSp add mod">
        <pc:chgData name="Bert Dingemans" userId="8e69b98cb10617d5" providerId="LiveId" clId="{5DF14B60-3CA9-4439-9AA9-67B6F5D48531}" dt="2023-03-21T09:38:59.838" v="5909" actId="6549"/>
        <pc:sldMkLst>
          <pc:docMk/>
          <pc:sldMk cId="3174080342" sldId="1790"/>
        </pc:sldMkLst>
      </pc:sldChg>
      <pc:sldChg chg="addSp modSp add mod setBg setClrOvrMap">
        <pc:chgData name="Bert Dingemans" userId="8e69b98cb10617d5" providerId="LiveId" clId="{5DF14B60-3CA9-4439-9AA9-67B6F5D48531}" dt="2023-05-02T12:31:21.356" v="9504" actId="122"/>
        <pc:sldMkLst>
          <pc:docMk/>
          <pc:sldMk cId="1026925331" sldId="1791"/>
        </pc:sldMkLst>
      </pc:sldChg>
      <pc:sldChg chg="addSp delSp modSp add mod delAnim modAnim">
        <pc:chgData name="Bert Dingemans" userId="8e69b98cb10617d5" providerId="LiveId" clId="{5DF14B60-3CA9-4439-9AA9-67B6F5D48531}" dt="2023-03-21T09:42:52.623" v="6135" actId="6549"/>
        <pc:sldMkLst>
          <pc:docMk/>
          <pc:sldMk cId="1365246039" sldId="1792"/>
        </pc:sldMkLst>
      </pc:sldChg>
      <pc:sldChg chg="add">
        <pc:chgData name="Bert Dingemans" userId="8e69b98cb10617d5" providerId="LiveId" clId="{5DF14B60-3CA9-4439-9AA9-67B6F5D48531}" dt="2023-03-21T09:44:14.610" v="6137"/>
        <pc:sldMkLst>
          <pc:docMk/>
          <pc:sldMk cId="280442950" sldId="1793"/>
        </pc:sldMkLst>
      </pc:sldChg>
      <pc:sldChg chg="add">
        <pc:chgData name="Bert Dingemans" userId="8e69b98cb10617d5" providerId="LiveId" clId="{5DF14B60-3CA9-4439-9AA9-67B6F5D48531}" dt="2023-03-21T09:44:14.610" v="6137"/>
        <pc:sldMkLst>
          <pc:docMk/>
          <pc:sldMk cId="1859254008" sldId="1794"/>
        </pc:sldMkLst>
      </pc:sldChg>
      <pc:sldChg chg="add">
        <pc:chgData name="Bert Dingemans" userId="8e69b98cb10617d5" providerId="LiveId" clId="{5DF14B60-3CA9-4439-9AA9-67B6F5D48531}" dt="2023-03-21T09:44:14.610" v="6137"/>
        <pc:sldMkLst>
          <pc:docMk/>
          <pc:sldMk cId="3644744175" sldId="1795"/>
        </pc:sldMkLst>
      </pc:sldChg>
      <pc:sldChg chg="add">
        <pc:chgData name="Bert Dingemans" userId="8e69b98cb10617d5" providerId="LiveId" clId="{5DF14B60-3CA9-4439-9AA9-67B6F5D48531}" dt="2023-03-21T09:44:14.610" v="6137"/>
        <pc:sldMkLst>
          <pc:docMk/>
          <pc:sldMk cId="635918494" sldId="1796"/>
        </pc:sldMkLst>
      </pc:sldChg>
      <pc:sldChg chg="add">
        <pc:chgData name="Bert Dingemans" userId="8e69b98cb10617d5" providerId="LiveId" clId="{5DF14B60-3CA9-4439-9AA9-67B6F5D48531}" dt="2023-03-21T09:44:14.610" v="6137"/>
        <pc:sldMkLst>
          <pc:docMk/>
          <pc:sldMk cId="4083951122" sldId="1797"/>
        </pc:sldMkLst>
      </pc:sldChg>
      <pc:sldChg chg="add">
        <pc:chgData name="Bert Dingemans" userId="8e69b98cb10617d5" providerId="LiveId" clId="{5DF14B60-3CA9-4439-9AA9-67B6F5D48531}" dt="2023-03-21T09:44:14.610" v="6137"/>
        <pc:sldMkLst>
          <pc:docMk/>
          <pc:sldMk cId="2598562666" sldId="1798"/>
        </pc:sldMkLst>
      </pc:sldChg>
      <pc:sldChg chg="add">
        <pc:chgData name="Bert Dingemans" userId="8e69b98cb10617d5" providerId="LiveId" clId="{5DF14B60-3CA9-4439-9AA9-67B6F5D48531}" dt="2023-03-21T09:44:14.610" v="6137"/>
        <pc:sldMkLst>
          <pc:docMk/>
          <pc:sldMk cId="3440844686" sldId="1799"/>
        </pc:sldMkLst>
      </pc:sldChg>
      <pc:sldChg chg="add">
        <pc:chgData name="Bert Dingemans" userId="8e69b98cb10617d5" providerId="LiveId" clId="{5DF14B60-3CA9-4439-9AA9-67B6F5D48531}" dt="2023-03-21T09:44:14.610" v="6137"/>
        <pc:sldMkLst>
          <pc:docMk/>
          <pc:sldMk cId="363603685" sldId="1800"/>
        </pc:sldMkLst>
      </pc:sldChg>
      <pc:sldChg chg="modSp add mod">
        <pc:chgData name="Bert Dingemans" userId="8e69b98cb10617d5" providerId="LiveId" clId="{5DF14B60-3CA9-4439-9AA9-67B6F5D48531}" dt="2023-03-21T09:51:55.091" v="6172" actId="27636"/>
        <pc:sldMkLst>
          <pc:docMk/>
          <pc:sldMk cId="2664480805" sldId="1801"/>
        </pc:sldMkLst>
      </pc:sldChg>
      <pc:sldChg chg="modSp add mod">
        <pc:chgData name="Bert Dingemans" userId="8e69b98cb10617d5" providerId="LiveId" clId="{5DF14B60-3CA9-4439-9AA9-67B6F5D48531}" dt="2023-03-21T09:51:55.112" v="6173" actId="27636"/>
        <pc:sldMkLst>
          <pc:docMk/>
          <pc:sldMk cId="2882790115" sldId="1802"/>
        </pc:sldMkLst>
      </pc:sldChg>
      <pc:sldChg chg="delSp modSp add mod delAnim">
        <pc:chgData name="Bert Dingemans" userId="8e69b98cb10617d5" providerId="LiveId" clId="{5DF14B60-3CA9-4439-9AA9-67B6F5D48531}" dt="2023-03-21T10:05:56.181" v="6881" actId="478"/>
        <pc:sldMkLst>
          <pc:docMk/>
          <pc:sldMk cId="245771653" sldId="1803"/>
        </pc:sldMkLst>
      </pc:sldChg>
      <pc:sldChg chg="add del">
        <pc:chgData name="Bert Dingemans" userId="8e69b98cb10617d5" providerId="LiveId" clId="{5DF14B60-3CA9-4439-9AA9-67B6F5D48531}" dt="2023-03-21T09:52:38.256" v="6177" actId="47"/>
        <pc:sldMkLst>
          <pc:docMk/>
          <pc:sldMk cId="818337295" sldId="1803"/>
        </pc:sldMkLst>
      </pc:sldChg>
      <pc:sldChg chg="addSp modSp new mod modClrScheme chgLayout">
        <pc:chgData name="Bert Dingemans" userId="8e69b98cb10617d5" providerId="LiveId" clId="{5DF14B60-3CA9-4439-9AA9-67B6F5D48531}" dt="2023-05-02T12:30:50.155" v="9480" actId="20577"/>
        <pc:sldMkLst>
          <pc:docMk/>
          <pc:sldMk cId="341568276" sldId="1804"/>
        </pc:sldMkLst>
      </pc:sldChg>
      <pc:sldChg chg="addSp delSp modSp add mod setBg setClrOvrMap">
        <pc:chgData name="Bert Dingemans" userId="8e69b98cb10617d5" providerId="LiveId" clId="{5DF14B60-3CA9-4439-9AA9-67B6F5D48531}" dt="2023-03-21T10:04:07.907" v="6822" actId="6549"/>
        <pc:sldMkLst>
          <pc:docMk/>
          <pc:sldMk cId="141706353" sldId="1805"/>
        </pc:sldMkLst>
      </pc:sldChg>
      <pc:sldChg chg="new">
        <pc:chgData name="Bert Dingemans" userId="8e69b98cb10617d5" providerId="LiveId" clId="{5DF14B60-3CA9-4439-9AA9-67B6F5D48531}" dt="2023-03-21T10:02:26.723" v="6732" actId="680"/>
        <pc:sldMkLst>
          <pc:docMk/>
          <pc:sldMk cId="2748861181" sldId="1806"/>
        </pc:sldMkLst>
      </pc:sldChg>
      <pc:sldChg chg="addSp delSp modSp new mod setBg modClrScheme chgLayout">
        <pc:chgData name="Bert Dingemans" userId="8e69b98cb10617d5" providerId="LiveId" clId="{5DF14B60-3CA9-4439-9AA9-67B6F5D48531}" dt="2023-03-21T10:06:39.736" v="6903" actId="26606"/>
        <pc:sldMkLst>
          <pc:docMk/>
          <pc:sldMk cId="3105288932" sldId="1807"/>
        </pc:sldMkLst>
      </pc:sldChg>
      <pc:sldChg chg="modSp add mod ord">
        <pc:chgData name="Bert Dingemans" userId="8e69b98cb10617d5" providerId="LiveId" clId="{5DF14B60-3CA9-4439-9AA9-67B6F5D48531}" dt="2023-03-21T15:14:03.530" v="7427"/>
        <pc:sldMkLst>
          <pc:docMk/>
          <pc:sldMk cId="178363590" sldId="1808"/>
        </pc:sldMkLst>
      </pc:sldChg>
      <pc:sldChg chg="modSp add mod">
        <pc:chgData name="Bert Dingemans" userId="8e69b98cb10617d5" providerId="LiveId" clId="{5DF14B60-3CA9-4439-9AA9-67B6F5D48531}" dt="2023-03-21T15:25:23.559" v="7501" actId="207"/>
        <pc:sldMkLst>
          <pc:docMk/>
          <pc:sldMk cId="2663845662" sldId="1809"/>
        </pc:sldMkLst>
      </pc:sldChg>
      <pc:sldChg chg="add del">
        <pc:chgData name="Bert Dingemans" userId="8e69b98cb10617d5" providerId="LiveId" clId="{5DF14B60-3CA9-4439-9AA9-67B6F5D48531}" dt="2023-03-21T15:25:33.226" v="7503" actId="47"/>
        <pc:sldMkLst>
          <pc:docMk/>
          <pc:sldMk cId="284524015" sldId="1810"/>
        </pc:sldMkLst>
      </pc:sldChg>
      <pc:sldChg chg="modSp add mod">
        <pc:chgData name="Bert Dingemans" userId="8e69b98cb10617d5" providerId="LiveId" clId="{5DF14B60-3CA9-4439-9AA9-67B6F5D48531}" dt="2023-03-21T15:25:47.242" v="7521" actId="6549"/>
        <pc:sldMkLst>
          <pc:docMk/>
          <pc:sldMk cId="3424105477" sldId="1810"/>
        </pc:sldMkLst>
      </pc:sldChg>
      <pc:sldChg chg="modSp new mod">
        <pc:chgData name="Bert Dingemans" userId="8e69b98cb10617d5" providerId="LiveId" clId="{5DF14B60-3CA9-4439-9AA9-67B6F5D48531}" dt="2023-07-08T13:09:28.167" v="10104" actId="20577"/>
        <pc:sldMkLst>
          <pc:docMk/>
          <pc:sldMk cId="1986072856" sldId="1811"/>
        </pc:sldMkLst>
      </pc:sldChg>
      <pc:sldChg chg="addSp delSp modSp new mod modClrScheme modAnim chgLayout">
        <pc:chgData name="Bert Dingemans" userId="8e69b98cb10617d5" providerId="LiveId" clId="{5DF14B60-3CA9-4439-9AA9-67B6F5D48531}" dt="2023-03-23T07:20:43.465" v="8286" actId="20577"/>
        <pc:sldMkLst>
          <pc:docMk/>
          <pc:sldMk cId="2083794422" sldId="1812"/>
        </pc:sldMkLst>
      </pc:sldChg>
      <pc:sldChg chg="modSp mod">
        <pc:chgData name="Bert Dingemans" userId="8e69b98cb10617d5" providerId="LiveId" clId="{5DF14B60-3CA9-4439-9AA9-67B6F5D48531}" dt="2023-07-08T12:31:54.412" v="9615" actId="207"/>
        <pc:sldMkLst>
          <pc:docMk/>
          <pc:sldMk cId="3414085654" sldId="1814"/>
        </pc:sldMkLst>
      </pc:sldChg>
      <pc:sldChg chg="modSp mod">
        <pc:chgData name="Bert Dingemans" userId="8e69b98cb10617d5" providerId="LiveId" clId="{5DF14B60-3CA9-4439-9AA9-67B6F5D48531}" dt="2023-07-08T12:57:40.849" v="9620" actId="20577"/>
        <pc:sldMkLst>
          <pc:docMk/>
          <pc:sldMk cId="1193596575" sldId="1816"/>
        </pc:sldMkLst>
      </pc:sldChg>
      <pc:sldChg chg="modSp mod">
        <pc:chgData name="Bert Dingemans" userId="8e69b98cb10617d5" providerId="LiveId" clId="{5DF14B60-3CA9-4439-9AA9-67B6F5D48531}" dt="2023-07-08T13:02:42.559" v="9621" actId="20577"/>
        <pc:sldMkLst>
          <pc:docMk/>
          <pc:sldMk cId="68736466" sldId="1820"/>
        </pc:sldMkLst>
      </pc:sldChg>
      <pc:sldChg chg="modSp mod">
        <pc:chgData name="Bert Dingemans" userId="8e69b98cb10617d5" providerId="LiveId" clId="{5DF14B60-3CA9-4439-9AA9-67B6F5D48531}" dt="2023-07-08T13:15:06.747" v="10134" actId="20577"/>
        <pc:sldMkLst>
          <pc:docMk/>
          <pc:sldMk cId="2299978222" sldId="1826"/>
        </pc:sldMkLst>
      </pc:sldChg>
      <pc:sldChg chg="modSp new mod">
        <pc:chgData name="Bert Dingemans" userId="8e69b98cb10617d5" providerId="LiveId" clId="{5DF14B60-3CA9-4439-9AA9-67B6F5D48531}" dt="2023-05-02T11:41:53.800" v="8779" actId="20577"/>
        <pc:sldMkLst>
          <pc:docMk/>
          <pc:sldMk cId="2428764242" sldId="1836"/>
        </pc:sldMkLst>
      </pc:sldChg>
      <pc:sldChg chg="addSp delSp modSp new mod modClrScheme chgLayout">
        <pc:chgData name="Bert Dingemans" userId="8e69b98cb10617d5" providerId="LiveId" clId="{5DF14B60-3CA9-4439-9AA9-67B6F5D48531}" dt="2023-05-22T06:08:03.664" v="9533" actId="1076"/>
        <pc:sldMkLst>
          <pc:docMk/>
          <pc:sldMk cId="3894370623" sldId="1837"/>
        </pc:sldMkLst>
      </pc:sldChg>
      <pc:sldChg chg="addSp delSp modSp new mod modClrScheme chgLayout">
        <pc:chgData name="Bert Dingemans" userId="8e69b98cb10617d5" providerId="LiveId" clId="{5DF14B60-3CA9-4439-9AA9-67B6F5D48531}" dt="2023-07-08T12:10:43.600" v="9609" actId="113"/>
        <pc:sldMkLst>
          <pc:docMk/>
          <pc:sldMk cId="2062792450" sldId="1838"/>
        </pc:sldMkLst>
      </pc:sldChg>
      <pc:sldMasterChg chg="delSldLayout">
        <pc:chgData name="Bert Dingemans" userId="8e69b98cb10617d5" providerId="LiveId" clId="{5DF14B60-3CA9-4439-9AA9-67B6F5D48531}" dt="2023-03-21T09:57:18.447" v="6187" actId="47"/>
        <pc:sldMasterMkLst>
          <pc:docMk/>
          <pc:sldMasterMk cId="3647906240" sldId="2147483710"/>
        </pc:sldMasterMkLst>
        <pc:sldLayoutChg chg="del">
          <pc:chgData name="Bert Dingemans" userId="8e69b98cb10617d5" providerId="LiveId" clId="{5DF14B60-3CA9-4439-9AA9-67B6F5D48531}" dt="2023-03-21T09:57:18.447" v="6187" actId="47"/>
          <pc:sldLayoutMkLst>
            <pc:docMk/>
            <pc:sldMasterMk cId="3647906240" sldId="2147483710"/>
            <pc:sldLayoutMk cId="3586874155" sldId="2147483722"/>
          </pc:sldLayoutMkLst>
        </pc:sldLayoutChg>
      </pc:sldMasterChg>
    </pc:docChg>
  </pc:docChgLst>
  <pc:docChgLst>
    <pc:chgData name="Bert Dingemans" userId="8e69b98cb10617d5" providerId="LiveId" clId="{785E4BB2-73CC-4336-B7F3-ED3A0DE64030}"/>
    <pc:docChg chg="custSel addSld delSld modSld">
      <pc:chgData name="Bert Dingemans" userId="8e69b98cb10617d5" providerId="LiveId" clId="{785E4BB2-73CC-4336-B7F3-ED3A0DE64030}" dt="2022-06-22T14:00:45.150" v="980" actId="6549"/>
      <pc:docMkLst>
        <pc:docMk/>
      </pc:docMkLst>
      <pc:sldChg chg="modSp mod">
        <pc:chgData name="Bert Dingemans" userId="8e69b98cb10617d5" providerId="LiveId" clId="{785E4BB2-73CC-4336-B7F3-ED3A0DE64030}" dt="2022-06-22T13:49:54.484" v="276" actId="20577"/>
        <pc:sldMkLst>
          <pc:docMk/>
          <pc:sldMk cId="321067111" sldId="386"/>
        </pc:sldMkLst>
      </pc:sldChg>
      <pc:sldChg chg="addSp delSp modSp mod">
        <pc:chgData name="Bert Dingemans" userId="8e69b98cb10617d5" providerId="LiveId" clId="{785E4BB2-73CC-4336-B7F3-ED3A0DE64030}" dt="2022-06-22T13:51:52.202" v="503" actId="1076"/>
        <pc:sldMkLst>
          <pc:docMk/>
          <pc:sldMk cId="1529373099" sldId="388"/>
        </pc:sldMkLst>
      </pc:sldChg>
      <pc:sldChg chg="modSp mod">
        <pc:chgData name="Bert Dingemans" userId="8e69b98cb10617d5" providerId="LiveId" clId="{785E4BB2-73CC-4336-B7F3-ED3A0DE64030}" dt="2022-06-22T13:50:33.445" v="379" actId="6549"/>
        <pc:sldMkLst>
          <pc:docMk/>
          <pc:sldMk cId="1890640308" sldId="389"/>
        </pc:sldMkLst>
      </pc:sldChg>
      <pc:sldChg chg="del">
        <pc:chgData name="Bert Dingemans" userId="8e69b98cb10617d5" providerId="LiveId" clId="{785E4BB2-73CC-4336-B7F3-ED3A0DE64030}" dt="2022-06-22T13:44:55.717" v="16" actId="47"/>
        <pc:sldMkLst>
          <pc:docMk/>
          <pc:sldMk cId="1737646762" sldId="556"/>
        </pc:sldMkLst>
      </pc:sldChg>
      <pc:sldChg chg="del">
        <pc:chgData name="Bert Dingemans" userId="8e69b98cb10617d5" providerId="LiveId" clId="{785E4BB2-73CC-4336-B7F3-ED3A0DE64030}" dt="2022-06-22T13:44:55.717" v="16" actId="47"/>
        <pc:sldMkLst>
          <pc:docMk/>
          <pc:sldMk cId="1554826884" sldId="558"/>
        </pc:sldMkLst>
      </pc:sldChg>
      <pc:sldChg chg="del">
        <pc:chgData name="Bert Dingemans" userId="8e69b98cb10617d5" providerId="LiveId" clId="{785E4BB2-73CC-4336-B7F3-ED3A0DE64030}" dt="2022-06-22T13:44:55.717" v="16" actId="47"/>
        <pc:sldMkLst>
          <pc:docMk/>
          <pc:sldMk cId="2988954875" sldId="561"/>
        </pc:sldMkLst>
      </pc:sldChg>
      <pc:sldChg chg="del">
        <pc:chgData name="Bert Dingemans" userId="8e69b98cb10617d5" providerId="LiveId" clId="{785E4BB2-73CC-4336-B7F3-ED3A0DE64030}" dt="2022-06-22T13:44:55.717" v="16" actId="47"/>
        <pc:sldMkLst>
          <pc:docMk/>
          <pc:sldMk cId="1642002287" sldId="572"/>
        </pc:sldMkLst>
      </pc:sldChg>
      <pc:sldChg chg="del">
        <pc:chgData name="Bert Dingemans" userId="8e69b98cb10617d5" providerId="LiveId" clId="{785E4BB2-73CC-4336-B7F3-ED3A0DE64030}" dt="2022-06-22T13:44:55.717" v="16" actId="47"/>
        <pc:sldMkLst>
          <pc:docMk/>
          <pc:sldMk cId="1238416269" sldId="598"/>
        </pc:sldMkLst>
      </pc:sldChg>
      <pc:sldChg chg="modSp mod">
        <pc:chgData name="Bert Dingemans" userId="8e69b98cb10617d5" providerId="LiveId" clId="{785E4BB2-73CC-4336-B7F3-ED3A0DE64030}" dt="2022-06-22T13:52:34.818" v="505" actId="207"/>
        <pc:sldMkLst>
          <pc:docMk/>
          <pc:sldMk cId="2447906243" sldId="603"/>
        </pc:sldMkLst>
      </pc:sldChg>
      <pc:sldChg chg="del">
        <pc:chgData name="Bert Dingemans" userId="8e69b98cb10617d5" providerId="LiveId" clId="{785E4BB2-73CC-4336-B7F3-ED3A0DE64030}" dt="2022-06-22T13:44:03.369" v="14" actId="2696"/>
        <pc:sldMkLst>
          <pc:docMk/>
          <pc:sldMk cId="588939797" sldId="664"/>
        </pc:sldMkLst>
      </pc:sldChg>
      <pc:sldChg chg="add">
        <pc:chgData name="Bert Dingemans" userId="8e69b98cb10617d5" providerId="LiveId" clId="{785E4BB2-73CC-4336-B7F3-ED3A0DE64030}" dt="2022-06-22T13:44:28.167" v="15"/>
        <pc:sldMkLst>
          <pc:docMk/>
          <pc:sldMk cId="3038694668" sldId="664"/>
        </pc:sldMkLst>
      </pc:sldChg>
      <pc:sldChg chg="modSp mod">
        <pc:chgData name="Bert Dingemans" userId="8e69b98cb10617d5" providerId="LiveId" clId="{785E4BB2-73CC-4336-B7F3-ED3A0DE64030}" dt="2022-06-22T13:54:41.797" v="760" actId="20577"/>
        <pc:sldMkLst>
          <pc:docMk/>
          <pc:sldMk cId="3589588767" sldId="827"/>
        </pc:sldMkLst>
      </pc:sldChg>
      <pc:sldChg chg="modSp mod">
        <pc:chgData name="Bert Dingemans" userId="8e69b98cb10617d5" providerId="LiveId" clId="{785E4BB2-73CC-4336-B7F3-ED3A0DE64030}" dt="2022-06-22T13:57:57.312" v="915" actId="20577"/>
        <pc:sldMkLst>
          <pc:docMk/>
          <pc:sldMk cId="1325029290" sldId="835"/>
        </pc:sldMkLst>
      </pc:sldChg>
      <pc:sldChg chg="modSp mod">
        <pc:chgData name="Bert Dingemans" userId="8e69b98cb10617d5" providerId="LiveId" clId="{785E4BB2-73CC-4336-B7F3-ED3A0DE64030}" dt="2022-06-22T13:58:52.127" v="947" actId="20577"/>
        <pc:sldMkLst>
          <pc:docMk/>
          <pc:sldMk cId="894675404" sldId="837"/>
        </pc:sldMkLst>
      </pc:sldChg>
      <pc:sldChg chg="modSp mod">
        <pc:chgData name="Bert Dingemans" userId="8e69b98cb10617d5" providerId="LiveId" clId="{785E4BB2-73CC-4336-B7F3-ED3A0DE64030}" dt="2022-06-22T14:00:45.150" v="980" actId="6549"/>
        <pc:sldMkLst>
          <pc:docMk/>
          <pc:sldMk cId="4164967376" sldId="843"/>
        </pc:sldMkLst>
      </pc:sldChg>
      <pc:sldChg chg="modSp mod">
        <pc:chgData name="Bert Dingemans" userId="8e69b98cb10617d5" providerId="LiveId" clId="{785E4BB2-73CC-4336-B7F3-ED3A0DE64030}" dt="2022-06-22T13:43:23.627" v="13" actId="20577"/>
        <pc:sldMkLst>
          <pc:docMk/>
          <pc:sldMk cId="3649600772" sldId="929"/>
        </pc:sldMkLst>
      </pc:sldChg>
      <pc:sldChg chg="modSp mod">
        <pc:chgData name="Bert Dingemans" userId="8e69b98cb10617d5" providerId="LiveId" clId="{785E4BB2-73CC-4336-B7F3-ED3A0DE64030}" dt="2022-06-22T13:45:30.118" v="18" actId="6549"/>
        <pc:sldMkLst>
          <pc:docMk/>
          <pc:sldMk cId="1006818885" sldId="1667"/>
        </pc:sldMkLst>
      </pc:sldChg>
      <pc:sldChg chg="modSp add mod">
        <pc:chgData name="Bert Dingemans" userId="8e69b98cb10617d5" providerId="LiveId" clId="{785E4BB2-73CC-4336-B7F3-ED3A0DE64030}" dt="2022-06-22T13:57:37.411" v="914" actId="20577"/>
        <pc:sldMkLst>
          <pc:docMk/>
          <pc:sldMk cId="1807829037" sldId="1670"/>
        </pc:sldMkLst>
      </pc:sldChg>
    </pc:docChg>
  </pc:docChgLst>
  <pc:docChgLst>
    <pc:chgData name="Bert Dingemans" userId="8e69b98cb10617d5" providerId="LiveId" clId="{DF3917EA-AF77-4724-85B5-D9EA4C27A191}"/>
    <pc:docChg chg="undo custSel addSld delSld modSld">
      <pc:chgData name="Bert Dingemans" userId="8e69b98cb10617d5" providerId="LiveId" clId="{DF3917EA-AF77-4724-85B5-D9EA4C27A191}" dt="2023-05-22T17:00:34.718" v="4619" actId="26606"/>
      <pc:docMkLst>
        <pc:docMk/>
      </pc:docMkLst>
      <pc:sldChg chg="modAnim">
        <pc:chgData name="Bert Dingemans" userId="8e69b98cb10617d5" providerId="LiveId" clId="{DF3917EA-AF77-4724-85B5-D9EA4C27A191}" dt="2023-05-20T06:24:09.469" v="3946"/>
        <pc:sldMkLst>
          <pc:docMk/>
          <pc:sldMk cId="1473072299" sldId="285"/>
        </pc:sldMkLst>
      </pc:sldChg>
      <pc:sldChg chg="del">
        <pc:chgData name="Bert Dingemans" userId="8e69b98cb10617d5" providerId="LiveId" clId="{DF3917EA-AF77-4724-85B5-D9EA4C27A191}" dt="2023-05-15T15:31:32.793" v="3811" actId="47"/>
        <pc:sldMkLst>
          <pc:docMk/>
          <pc:sldMk cId="2775923134" sldId="462"/>
        </pc:sldMkLst>
      </pc:sldChg>
      <pc:sldChg chg="del">
        <pc:chgData name="Bert Dingemans" userId="8e69b98cb10617d5" providerId="LiveId" clId="{DF3917EA-AF77-4724-85B5-D9EA4C27A191}" dt="2023-05-15T15:31:33.792" v="3812" actId="47"/>
        <pc:sldMkLst>
          <pc:docMk/>
          <pc:sldMk cId="1448914033" sldId="463"/>
        </pc:sldMkLst>
      </pc:sldChg>
      <pc:sldChg chg="addSp modSp mod setBg addAnim setClrOvrMap">
        <pc:chgData name="Bert Dingemans" userId="8e69b98cb10617d5" providerId="LiveId" clId="{DF3917EA-AF77-4724-85B5-D9EA4C27A191}" dt="2023-05-22T16:59:18.474" v="4610"/>
        <pc:sldMkLst>
          <pc:docMk/>
          <pc:sldMk cId="1429500062" sldId="615"/>
        </pc:sldMkLst>
      </pc:sldChg>
      <pc:sldChg chg="modSp mod">
        <pc:chgData name="Bert Dingemans" userId="8e69b98cb10617d5" providerId="LiveId" clId="{DF3917EA-AF77-4724-85B5-D9EA4C27A191}" dt="2023-05-20T07:01:59.506" v="4181" actId="113"/>
        <pc:sldMkLst>
          <pc:docMk/>
          <pc:sldMk cId="4100607808" sldId="621"/>
        </pc:sldMkLst>
      </pc:sldChg>
      <pc:sldChg chg="delSp modSp del mod">
        <pc:chgData name="Bert Dingemans" userId="8e69b98cb10617d5" providerId="LiveId" clId="{DF3917EA-AF77-4724-85B5-D9EA4C27A191}" dt="2023-04-27T10:55:25.206" v="1103" actId="47"/>
        <pc:sldMkLst>
          <pc:docMk/>
          <pc:sldMk cId="3268251792" sldId="623"/>
        </pc:sldMkLst>
      </pc:sldChg>
      <pc:sldChg chg="modSp mod">
        <pc:chgData name="Bert Dingemans" userId="8e69b98cb10617d5" providerId="LiveId" clId="{DF3917EA-AF77-4724-85B5-D9EA4C27A191}" dt="2023-05-20T06:52:56.794" v="4112" actId="20577"/>
        <pc:sldMkLst>
          <pc:docMk/>
          <pc:sldMk cId="2936303626" sldId="625"/>
        </pc:sldMkLst>
      </pc:sldChg>
      <pc:sldChg chg="modSp mod">
        <pc:chgData name="Bert Dingemans" userId="8e69b98cb10617d5" providerId="LiveId" clId="{DF3917EA-AF77-4724-85B5-D9EA4C27A191}" dt="2023-04-27T10:51:01.707" v="925" actId="20577"/>
        <pc:sldMkLst>
          <pc:docMk/>
          <pc:sldMk cId="2137463516" sldId="639"/>
        </pc:sldMkLst>
      </pc:sldChg>
      <pc:sldChg chg="modSp mod">
        <pc:chgData name="Bert Dingemans" userId="8e69b98cb10617d5" providerId="LiveId" clId="{DF3917EA-AF77-4724-85B5-D9EA4C27A191}" dt="2023-04-27T10:51:42.697" v="930" actId="1076"/>
        <pc:sldMkLst>
          <pc:docMk/>
          <pc:sldMk cId="1718425739" sldId="641"/>
        </pc:sldMkLst>
      </pc:sldChg>
      <pc:sldChg chg="modSp mod">
        <pc:chgData name="Bert Dingemans" userId="8e69b98cb10617d5" providerId="LiveId" clId="{DF3917EA-AF77-4724-85B5-D9EA4C27A191}" dt="2023-05-20T06:55:33.565" v="4175" actId="20577"/>
        <pc:sldMkLst>
          <pc:docMk/>
          <pc:sldMk cId="4067433277" sldId="642"/>
        </pc:sldMkLst>
      </pc:sldChg>
      <pc:sldChg chg="modSp mod">
        <pc:chgData name="Bert Dingemans" userId="8e69b98cb10617d5" providerId="LiveId" clId="{DF3917EA-AF77-4724-85B5-D9EA4C27A191}" dt="2023-05-22T16:49:42.960" v="4531" actId="27636"/>
        <pc:sldMkLst>
          <pc:docMk/>
          <pc:sldMk cId="1394170633" sldId="648"/>
        </pc:sldMkLst>
      </pc:sldChg>
      <pc:sldChg chg="modSp mod">
        <pc:chgData name="Bert Dingemans" userId="8e69b98cb10617d5" providerId="LiveId" clId="{DF3917EA-AF77-4724-85B5-D9EA4C27A191}" dt="2023-05-20T06:25:54.391" v="3950" actId="20577"/>
        <pc:sldMkLst>
          <pc:docMk/>
          <pc:sldMk cId="2182999813" sldId="687"/>
        </pc:sldMkLst>
      </pc:sldChg>
      <pc:sldChg chg="modSp add mod">
        <pc:chgData name="Bert Dingemans" userId="8e69b98cb10617d5" providerId="LiveId" clId="{DF3917EA-AF77-4724-85B5-D9EA4C27A191}" dt="2023-04-28T07:18:21.590" v="1731" actId="20577"/>
        <pc:sldMkLst>
          <pc:docMk/>
          <pc:sldMk cId="1411634487" sldId="805"/>
        </pc:sldMkLst>
      </pc:sldChg>
      <pc:sldChg chg="addSp modSp add mod">
        <pc:chgData name="Bert Dingemans" userId="8e69b98cb10617d5" providerId="LiveId" clId="{DF3917EA-AF77-4724-85B5-D9EA4C27A191}" dt="2023-04-28T07:28:56.025" v="2422" actId="1076"/>
        <pc:sldMkLst>
          <pc:docMk/>
          <pc:sldMk cId="3246489224" sldId="806"/>
        </pc:sldMkLst>
      </pc:sldChg>
      <pc:sldChg chg="modAnim">
        <pc:chgData name="Bert Dingemans" userId="8e69b98cb10617d5" providerId="LiveId" clId="{DF3917EA-AF77-4724-85B5-D9EA4C27A191}" dt="2023-05-20T06:25:05.558" v="3949"/>
        <pc:sldMkLst>
          <pc:docMk/>
          <pc:sldMk cId="832356699" sldId="1554"/>
        </pc:sldMkLst>
      </pc:sldChg>
      <pc:sldChg chg="modSp mod">
        <pc:chgData name="Bert Dingemans" userId="8e69b98cb10617d5" providerId="LiveId" clId="{DF3917EA-AF77-4724-85B5-D9EA4C27A191}" dt="2023-05-20T06:22:09.881" v="3932" actId="20577"/>
        <pc:sldMkLst>
          <pc:docMk/>
          <pc:sldMk cId="3029294978" sldId="1678"/>
        </pc:sldMkLst>
      </pc:sldChg>
      <pc:sldChg chg="modSp mod">
        <pc:chgData name="Bert Dingemans" userId="8e69b98cb10617d5" providerId="LiveId" clId="{DF3917EA-AF77-4724-85B5-D9EA4C27A191}" dt="2023-04-28T07:41:43.422" v="3325" actId="27636"/>
        <pc:sldMkLst>
          <pc:docMk/>
          <pc:sldMk cId="3637540078" sldId="1680"/>
        </pc:sldMkLst>
      </pc:sldChg>
      <pc:sldChg chg="modSp mod">
        <pc:chgData name="Bert Dingemans" userId="8e69b98cb10617d5" providerId="LiveId" clId="{DF3917EA-AF77-4724-85B5-D9EA4C27A191}" dt="2023-05-20T06:22:40.006" v="3944" actId="27636"/>
        <pc:sldMkLst>
          <pc:docMk/>
          <pc:sldMk cId="2251047783" sldId="1681"/>
        </pc:sldMkLst>
      </pc:sldChg>
      <pc:sldChg chg="modSp mod">
        <pc:chgData name="Bert Dingemans" userId="8e69b98cb10617d5" providerId="LiveId" clId="{DF3917EA-AF77-4724-85B5-D9EA4C27A191}" dt="2023-05-20T06:30:02.991" v="3985" actId="20577"/>
        <pc:sldMkLst>
          <pc:docMk/>
          <pc:sldMk cId="2256201335" sldId="1690"/>
        </pc:sldMkLst>
      </pc:sldChg>
      <pc:sldChg chg="modSp mod">
        <pc:chgData name="Bert Dingemans" userId="8e69b98cb10617d5" providerId="LiveId" clId="{DF3917EA-AF77-4724-85B5-D9EA4C27A191}" dt="2023-05-20T06:31:58.983" v="4015" actId="6549"/>
        <pc:sldMkLst>
          <pc:docMk/>
          <pc:sldMk cId="4211212149" sldId="1693"/>
        </pc:sldMkLst>
      </pc:sldChg>
      <pc:sldChg chg="modSp mod">
        <pc:chgData name="Bert Dingemans" userId="8e69b98cb10617d5" providerId="LiveId" clId="{DF3917EA-AF77-4724-85B5-D9EA4C27A191}" dt="2023-05-22T16:52:00.605" v="4549" actId="6549"/>
        <pc:sldMkLst>
          <pc:docMk/>
          <pc:sldMk cId="233065606" sldId="1695"/>
        </pc:sldMkLst>
      </pc:sldChg>
      <pc:sldChg chg="modSp">
        <pc:chgData name="Bert Dingemans" userId="8e69b98cb10617d5" providerId="LiveId" clId="{DF3917EA-AF77-4724-85B5-D9EA4C27A191}" dt="2023-05-20T06:33:44.486" v="4019" actId="313"/>
        <pc:sldMkLst>
          <pc:docMk/>
          <pc:sldMk cId="253583727" sldId="1699"/>
        </pc:sldMkLst>
      </pc:sldChg>
      <pc:sldChg chg="modSp mod">
        <pc:chgData name="Bert Dingemans" userId="8e69b98cb10617d5" providerId="LiveId" clId="{DF3917EA-AF77-4724-85B5-D9EA4C27A191}" dt="2023-04-27T07:49:37.909" v="148" actId="20577"/>
        <pc:sldMkLst>
          <pc:docMk/>
          <pc:sldMk cId="2943490361" sldId="1701"/>
        </pc:sldMkLst>
      </pc:sldChg>
      <pc:sldChg chg="modSp mod">
        <pc:chgData name="Bert Dingemans" userId="8e69b98cb10617d5" providerId="LiveId" clId="{DF3917EA-AF77-4724-85B5-D9EA4C27A191}" dt="2023-05-20T06:26:36.077" v="3951" actId="207"/>
        <pc:sldMkLst>
          <pc:docMk/>
          <pc:sldMk cId="90500678" sldId="1702"/>
        </pc:sldMkLst>
      </pc:sldChg>
      <pc:sldChg chg="modSp mod">
        <pc:chgData name="Bert Dingemans" userId="8e69b98cb10617d5" providerId="LiveId" clId="{DF3917EA-AF77-4724-85B5-D9EA4C27A191}" dt="2023-05-20T06:26:45.880" v="3952" actId="207"/>
        <pc:sldMkLst>
          <pc:docMk/>
          <pc:sldMk cId="3868047118" sldId="1703"/>
        </pc:sldMkLst>
      </pc:sldChg>
      <pc:sldChg chg="modSp mod">
        <pc:chgData name="Bert Dingemans" userId="8e69b98cb10617d5" providerId="LiveId" clId="{DF3917EA-AF77-4724-85B5-D9EA4C27A191}" dt="2023-05-22T16:51:03.550" v="4541" actId="27636"/>
        <pc:sldMkLst>
          <pc:docMk/>
          <pc:sldMk cId="2843343699" sldId="1706"/>
        </pc:sldMkLst>
      </pc:sldChg>
      <pc:sldChg chg="modSp mod">
        <pc:chgData name="Bert Dingemans" userId="8e69b98cb10617d5" providerId="LiveId" clId="{DF3917EA-AF77-4724-85B5-D9EA4C27A191}" dt="2023-05-20T06:32:43.823" v="4017"/>
        <pc:sldMkLst>
          <pc:docMk/>
          <pc:sldMk cId="4048830642" sldId="1707"/>
        </pc:sldMkLst>
      </pc:sldChg>
      <pc:sldChg chg="modSp mod">
        <pc:chgData name="Bert Dingemans" userId="8e69b98cb10617d5" providerId="LiveId" clId="{DF3917EA-AF77-4724-85B5-D9EA4C27A191}" dt="2023-04-27T07:54:07.169" v="150" actId="207"/>
        <pc:sldMkLst>
          <pc:docMk/>
          <pc:sldMk cId="566624828" sldId="1708"/>
        </pc:sldMkLst>
      </pc:sldChg>
      <pc:sldChg chg="modSp mod">
        <pc:chgData name="Bert Dingemans" userId="8e69b98cb10617d5" providerId="LiveId" clId="{DF3917EA-AF77-4724-85B5-D9EA4C27A191}" dt="2023-05-20T06:35:40.535" v="4034" actId="1076"/>
        <pc:sldMkLst>
          <pc:docMk/>
          <pc:sldMk cId="3582371451" sldId="1709"/>
        </pc:sldMkLst>
      </pc:sldChg>
      <pc:sldChg chg="modSp mod">
        <pc:chgData name="Bert Dingemans" userId="8e69b98cb10617d5" providerId="LiveId" clId="{DF3917EA-AF77-4724-85B5-D9EA4C27A191}" dt="2023-04-27T07:54:54.351" v="172" actId="20577"/>
        <pc:sldMkLst>
          <pc:docMk/>
          <pc:sldMk cId="1024637667" sldId="1716"/>
        </pc:sldMkLst>
      </pc:sldChg>
      <pc:sldChg chg="modSp mod">
        <pc:chgData name="Bert Dingemans" userId="8e69b98cb10617d5" providerId="LiveId" clId="{DF3917EA-AF77-4724-85B5-D9EA4C27A191}" dt="2023-04-27T07:56:59.742" v="201" actId="14100"/>
        <pc:sldMkLst>
          <pc:docMk/>
          <pc:sldMk cId="3257139370" sldId="1719"/>
        </pc:sldMkLst>
      </pc:sldChg>
      <pc:sldChg chg="modSp mod">
        <pc:chgData name="Bert Dingemans" userId="8e69b98cb10617d5" providerId="LiveId" clId="{DF3917EA-AF77-4724-85B5-D9EA4C27A191}" dt="2023-04-27T08:01:16.417" v="219" actId="20577"/>
        <pc:sldMkLst>
          <pc:docMk/>
          <pc:sldMk cId="2399147046" sldId="1723"/>
        </pc:sldMkLst>
      </pc:sldChg>
      <pc:sldChg chg="modNotesTx">
        <pc:chgData name="Bert Dingemans" userId="8e69b98cb10617d5" providerId="LiveId" clId="{DF3917EA-AF77-4724-85B5-D9EA4C27A191}" dt="2023-04-27T08:04:14" v="220" actId="6549"/>
        <pc:sldMkLst>
          <pc:docMk/>
          <pc:sldMk cId="1213395478" sldId="1728"/>
        </pc:sldMkLst>
      </pc:sldChg>
      <pc:sldChg chg="modSp mod chgLayout">
        <pc:chgData name="Bert Dingemans" userId="8e69b98cb10617d5" providerId="LiveId" clId="{DF3917EA-AF77-4724-85B5-D9EA4C27A191}" dt="2023-04-27T08:06:39.769" v="222" actId="27636"/>
        <pc:sldMkLst>
          <pc:docMk/>
          <pc:sldMk cId="396919251" sldId="1730"/>
        </pc:sldMkLst>
      </pc:sldChg>
      <pc:sldChg chg="modSp mod">
        <pc:chgData name="Bert Dingemans" userId="8e69b98cb10617d5" providerId="LiveId" clId="{DF3917EA-AF77-4724-85B5-D9EA4C27A191}" dt="2023-04-27T10:56:43.879" v="1122" actId="5793"/>
        <pc:sldMkLst>
          <pc:docMk/>
          <pc:sldMk cId="3075235793" sldId="1736"/>
        </pc:sldMkLst>
      </pc:sldChg>
      <pc:sldChg chg="modSp mod">
        <pc:chgData name="Bert Dingemans" userId="8e69b98cb10617d5" providerId="LiveId" clId="{DF3917EA-AF77-4724-85B5-D9EA4C27A191}" dt="2023-05-22T16:53:27.875" v="4570" actId="6549"/>
        <pc:sldMkLst>
          <pc:docMk/>
          <pc:sldMk cId="2971609628" sldId="1738"/>
        </pc:sldMkLst>
      </pc:sldChg>
      <pc:sldChg chg="modSp mod">
        <pc:chgData name="Bert Dingemans" userId="8e69b98cb10617d5" providerId="LiveId" clId="{DF3917EA-AF77-4724-85B5-D9EA4C27A191}" dt="2023-04-27T07:41:37.320" v="60" actId="1076"/>
        <pc:sldMkLst>
          <pc:docMk/>
          <pc:sldMk cId="577042775" sldId="1740"/>
        </pc:sldMkLst>
      </pc:sldChg>
      <pc:sldChg chg="modSp mod">
        <pc:chgData name="Bert Dingemans" userId="8e69b98cb10617d5" providerId="LiveId" clId="{DF3917EA-AF77-4724-85B5-D9EA4C27A191}" dt="2023-04-27T07:59:58.217" v="214" actId="20577"/>
        <pc:sldMkLst>
          <pc:docMk/>
          <pc:sldMk cId="3762004851" sldId="1742"/>
        </pc:sldMkLst>
      </pc:sldChg>
      <pc:sldChg chg="modSp mod">
        <pc:chgData name="Bert Dingemans" userId="8e69b98cb10617d5" providerId="LiveId" clId="{DF3917EA-AF77-4724-85B5-D9EA4C27A191}" dt="2023-05-20T06:43:12.279" v="4035" actId="6549"/>
        <pc:sldMkLst>
          <pc:docMk/>
          <pc:sldMk cId="203879168" sldId="1749"/>
        </pc:sldMkLst>
      </pc:sldChg>
      <pc:sldChg chg="modSp mod">
        <pc:chgData name="Bert Dingemans" userId="8e69b98cb10617d5" providerId="LiveId" clId="{DF3917EA-AF77-4724-85B5-D9EA4C27A191}" dt="2023-05-22T16:53:49.038" v="4578" actId="6549"/>
        <pc:sldMkLst>
          <pc:docMk/>
          <pc:sldMk cId="4160206740" sldId="1752"/>
        </pc:sldMkLst>
      </pc:sldChg>
      <pc:sldChg chg="modSp mod">
        <pc:chgData name="Bert Dingemans" userId="8e69b98cb10617d5" providerId="LiveId" clId="{DF3917EA-AF77-4724-85B5-D9EA4C27A191}" dt="2023-04-27T10:46:57.325" v="873" actId="20577"/>
        <pc:sldMkLst>
          <pc:docMk/>
          <pc:sldMk cId="1699973375" sldId="1762"/>
        </pc:sldMkLst>
      </pc:sldChg>
      <pc:sldChg chg="modSp mod">
        <pc:chgData name="Bert Dingemans" userId="8e69b98cb10617d5" providerId="LiveId" clId="{DF3917EA-AF77-4724-85B5-D9EA4C27A191}" dt="2023-05-22T16:56:09.237" v="4600" actId="6549"/>
        <pc:sldMkLst>
          <pc:docMk/>
          <pc:sldMk cId="1994327161" sldId="1763"/>
        </pc:sldMkLst>
      </pc:sldChg>
      <pc:sldChg chg="addSp modSp mod">
        <pc:chgData name="Bert Dingemans" userId="8e69b98cb10617d5" providerId="LiveId" clId="{DF3917EA-AF77-4724-85B5-D9EA4C27A191}" dt="2023-05-20T07:03:45.857" v="4190" actId="20577"/>
        <pc:sldMkLst>
          <pc:docMk/>
          <pc:sldMk cId="627098739" sldId="1764"/>
        </pc:sldMkLst>
      </pc:sldChg>
      <pc:sldChg chg="modSp mod">
        <pc:chgData name="Bert Dingemans" userId="8e69b98cb10617d5" providerId="LiveId" clId="{DF3917EA-AF77-4724-85B5-D9EA4C27A191}" dt="2023-05-20T06:54:50.729" v="4168" actId="20577"/>
        <pc:sldMkLst>
          <pc:docMk/>
          <pc:sldMk cId="698736717" sldId="1771"/>
        </pc:sldMkLst>
      </pc:sldChg>
      <pc:sldChg chg="modSp mod">
        <pc:chgData name="Bert Dingemans" userId="8e69b98cb10617d5" providerId="LiveId" clId="{DF3917EA-AF77-4724-85B5-D9EA4C27A191}" dt="2023-04-28T07:40:26.236" v="3276" actId="6549"/>
        <pc:sldMkLst>
          <pc:docMk/>
          <pc:sldMk cId="3497349035" sldId="1772"/>
        </pc:sldMkLst>
      </pc:sldChg>
      <pc:sldChg chg="modSp mod">
        <pc:chgData name="Bert Dingemans" userId="8e69b98cb10617d5" providerId="LiveId" clId="{DF3917EA-AF77-4724-85B5-D9EA4C27A191}" dt="2023-04-28T07:46:00.487" v="3437" actId="20577"/>
        <pc:sldMkLst>
          <pc:docMk/>
          <pc:sldMk cId="1077930857" sldId="1773"/>
        </pc:sldMkLst>
      </pc:sldChg>
      <pc:sldChg chg="modSp mod">
        <pc:chgData name="Bert Dingemans" userId="8e69b98cb10617d5" providerId="LiveId" clId="{DF3917EA-AF77-4724-85B5-D9EA4C27A191}" dt="2023-05-22T16:58:33.657" v="4608" actId="20577"/>
        <pc:sldMkLst>
          <pc:docMk/>
          <pc:sldMk cId="1354389516" sldId="1779"/>
        </pc:sldMkLst>
      </pc:sldChg>
      <pc:sldChg chg="modSp mod">
        <pc:chgData name="Bert Dingemans" userId="8e69b98cb10617d5" providerId="LiveId" clId="{DF3917EA-AF77-4724-85B5-D9EA4C27A191}" dt="2023-05-20T07:01:15.640" v="4177" actId="313"/>
        <pc:sldMkLst>
          <pc:docMk/>
          <pc:sldMk cId="1219294991" sldId="1784"/>
        </pc:sldMkLst>
      </pc:sldChg>
      <pc:sldChg chg="modSp mod">
        <pc:chgData name="Bert Dingemans" userId="8e69b98cb10617d5" providerId="LiveId" clId="{DF3917EA-AF77-4724-85B5-D9EA4C27A191}" dt="2023-04-27T10:56:01.906" v="1121" actId="6549"/>
        <pc:sldMkLst>
          <pc:docMk/>
          <pc:sldMk cId="38741545" sldId="1786"/>
        </pc:sldMkLst>
      </pc:sldChg>
      <pc:sldChg chg="modSp mod">
        <pc:chgData name="Bert Dingemans" userId="8e69b98cb10617d5" providerId="LiveId" clId="{DF3917EA-AF77-4724-85B5-D9EA4C27A191}" dt="2023-05-22T17:00:14.028" v="4618" actId="6549"/>
        <pc:sldMkLst>
          <pc:docMk/>
          <pc:sldMk cId="1510081020" sldId="1789"/>
        </pc:sldMkLst>
      </pc:sldChg>
      <pc:sldChg chg="addSp modSp mod setBg">
        <pc:chgData name="Bert Dingemans" userId="8e69b98cb10617d5" providerId="LiveId" clId="{DF3917EA-AF77-4724-85B5-D9EA4C27A191}" dt="2023-05-22T17:00:34.718" v="4619" actId="26606"/>
        <pc:sldMkLst>
          <pc:docMk/>
          <pc:sldMk cId="3174080342" sldId="1790"/>
        </pc:sldMkLst>
      </pc:sldChg>
      <pc:sldChg chg="del">
        <pc:chgData name="Bert Dingemans" userId="8e69b98cb10617d5" providerId="LiveId" clId="{DF3917EA-AF77-4724-85B5-D9EA4C27A191}" dt="2023-05-20T07:14:46.982" v="4520" actId="47"/>
        <pc:sldMkLst>
          <pc:docMk/>
          <pc:sldMk cId="2748861181" sldId="1806"/>
        </pc:sldMkLst>
      </pc:sldChg>
      <pc:sldChg chg="modSp mod">
        <pc:chgData name="Bert Dingemans" userId="8e69b98cb10617d5" providerId="LiveId" clId="{DF3917EA-AF77-4724-85B5-D9EA4C27A191}" dt="2023-05-22T16:55:14.683" v="4595" actId="27636"/>
        <pc:sldMkLst>
          <pc:docMk/>
          <pc:sldMk cId="178363590" sldId="1808"/>
        </pc:sldMkLst>
      </pc:sldChg>
      <pc:sldChg chg="addSp delSp modSp mod">
        <pc:chgData name="Bert Dingemans" userId="8e69b98cb10617d5" providerId="LiveId" clId="{DF3917EA-AF77-4724-85B5-D9EA4C27A191}" dt="2023-05-15T15:30:09.199" v="3740" actId="6549"/>
        <pc:sldMkLst>
          <pc:docMk/>
          <pc:sldMk cId="2663845662" sldId="1809"/>
        </pc:sldMkLst>
      </pc:sldChg>
      <pc:sldChg chg="addSp modSp mod">
        <pc:chgData name="Bert Dingemans" userId="8e69b98cb10617d5" providerId="LiveId" clId="{DF3917EA-AF77-4724-85B5-D9EA4C27A191}" dt="2023-05-15T15:30:46.030" v="3785" actId="6549"/>
        <pc:sldMkLst>
          <pc:docMk/>
          <pc:sldMk cId="3424105477" sldId="1810"/>
        </pc:sldMkLst>
      </pc:sldChg>
      <pc:sldChg chg="modSp mod">
        <pc:chgData name="Bert Dingemans" userId="8e69b98cb10617d5" providerId="LiveId" clId="{DF3917EA-AF77-4724-85B5-D9EA4C27A191}" dt="2023-04-27T10:45:59.741" v="809" actId="20577"/>
        <pc:sldMkLst>
          <pc:docMk/>
          <pc:sldMk cId="2083794422" sldId="1812"/>
        </pc:sldMkLst>
      </pc:sldChg>
      <pc:sldChg chg="addSp delSp modSp mod">
        <pc:chgData name="Bert Dingemans" userId="8e69b98cb10617d5" providerId="LiveId" clId="{DF3917EA-AF77-4724-85B5-D9EA4C27A191}" dt="2023-05-20T07:14:23.590" v="4519" actId="6549"/>
        <pc:sldMkLst>
          <pc:docMk/>
          <pc:sldMk cId="2604097037" sldId="1822"/>
        </pc:sldMkLst>
      </pc:sldChg>
      <pc:sldChg chg="del">
        <pc:chgData name="Bert Dingemans" userId="8e69b98cb10617d5" providerId="LiveId" clId="{DF3917EA-AF77-4724-85B5-D9EA4C27A191}" dt="2023-05-15T15:17:29.243" v="3438" actId="47"/>
        <pc:sldMkLst>
          <pc:docMk/>
          <pc:sldMk cId="2301442022" sldId="1823"/>
        </pc:sldMkLst>
      </pc:sldChg>
      <pc:sldChg chg="modSp mod">
        <pc:chgData name="Bert Dingemans" userId="8e69b98cb10617d5" providerId="LiveId" clId="{DF3917EA-AF77-4724-85B5-D9EA4C27A191}" dt="2023-05-20T07:13:41.054" v="4495" actId="20577"/>
        <pc:sldMkLst>
          <pc:docMk/>
          <pc:sldMk cId="1337575413" sldId="1827"/>
        </pc:sldMkLst>
      </pc:sldChg>
      <pc:sldChg chg="addSp modSp new mod">
        <pc:chgData name="Bert Dingemans" userId="8e69b98cb10617d5" providerId="LiveId" clId="{DF3917EA-AF77-4724-85B5-D9EA4C27A191}" dt="2023-05-20T06:48:44.477" v="4068" actId="6549"/>
        <pc:sldMkLst>
          <pc:docMk/>
          <pc:sldMk cId="2514755387" sldId="1828"/>
        </pc:sldMkLst>
      </pc:sldChg>
      <pc:sldChg chg="modSp new del mod">
        <pc:chgData name="Bert Dingemans" userId="8e69b98cb10617d5" providerId="LiveId" clId="{DF3917EA-AF77-4724-85B5-D9EA4C27A191}" dt="2023-04-28T07:23:18.904" v="2117" actId="47"/>
        <pc:sldMkLst>
          <pc:docMk/>
          <pc:sldMk cId="3728995025" sldId="1829"/>
        </pc:sldMkLst>
      </pc:sldChg>
      <pc:sldChg chg="modSp add mod">
        <pc:chgData name="Bert Dingemans" userId="8e69b98cb10617d5" providerId="LiveId" clId="{DF3917EA-AF77-4724-85B5-D9EA4C27A191}" dt="2023-05-20T06:48:56.844" v="4069" actId="6549"/>
        <pc:sldMkLst>
          <pc:docMk/>
          <pc:sldMk cId="3707244693" sldId="1830"/>
        </pc:sldMkLst>
      </pc:sldChg>
      <pc:sldChg chg="addSp delSp modSp new mod modAnim">
        <pc:chgData name="Bert Dingemans" userId="8e69b98cb10617d5" providerId="LiveId" clId="{DF3917EA-AF77-4724-85B5-D9EA4C27A191}" dt="2023-04-27T11:06:34.739" v="1531" actId="20577"/>
        <pc:sldMkLst>
          <pc:docMk/>
          <pc:sldMk cId="89821410" sldId="1831"/>
        </pc:sldMkLst>
      </pc:sldChg>
      <pc:sldChg chg="modSp new mod">
        <pc:chgData name="Bert Dingemans" userId="8e69b98cb10617d5" providerId="LiveId" clId="{DF3917EA-AF77-4724-85B5-D9EA4C27A191}" dt="2023-04-28T07:20:36.646" v="1906" actId="6549"/>
        <pc:sldMkLst>
          <pc:docMk/>
          <pc:sldMk cId="1808153800" sldId="1832"/>
        </pc:sldMkLst>
      </pc:sldChg>
      <pc:sldChg chg="modSp new mod">
        <pc:chgData name="Bert Dingemans" userId="8e69b98cb10617d5" providerId="LiveId" clId="{DF3917EA-AF77-4724-85B5-D9EA4C27A191}" dt="2023-04-28T07:24:08.069" v="2152" actId="20577"/>
        <pc:sldMkLst>
          <pc:docMk/>
          <pc:sldMk cId="3939068185" sldId="1833"/>
        </pc:sldMkLst>
      </pc:sldChg>
      <pc:sldChg chg="modSp new mod">
        <pc:chgData name="Bert Dingemans" userId="8e69b98cb10617d5" providerId="LiveId" clId="{DF3917EA-AF77-4724-85B5-D9EA4C27A191}" dt="2023-04-28T07:33:49.584" v="2821" actId="20577"/>
        <pc:sldMkLst>
          <pc:docMk/>
          <pc:sldMk cId="1162391910" sldId="1834"/>
        </pc:sldMkLst>
      </pc:sldChg>
      <pc:sldChg chg="addSp modSp new mod">
        <pc:chgData name="Bert Dingemans" userId="8e69b98cb10617d5" providerId="LiveId" clId="{DF3917EA-AF77-4724-85B5-D9EA4C27A191}" dt="2023-05-20T06:47:13.330" v="4049" actId="20577"/>
        <pc:sldMkLst>
          <pc:docMk/>
          <pc:sldMk cId="3345904500" sldId="1835"/>
        </pc:sldMkLst>
      </pc:sldChg>
      <pc:sldChg chg="modSp mod">
        <pc:chgData name="Bert Dingemans" userId="8e69b98cb10617d5" providerId="LiveId" clId="{DF3917EA-AF77-4724-85B5-D9EA4C27A191}" dt="2023-05-20T06:49:45.840" v="4103" actId="20577"/>
        <pc:sldMkLst>
          <pc:docMk/>
          <pc:sldMk cId="3894370623" sldId="1837"/>
        </pc:sldMkLst>
      </pc:sldChg>
      <pc:sldChg chg="addSp modSp add mod modAnim">
        <pc:chgData name="Bert Dingemans" userId="8e69b98cb10617d5" providerId="LiveId" clId="{DF3917EA-AF77-4724-85B5-D9EA4C27A191}" dt="2023-05-15T15:33:48.817" v="3870"/>
        <pc:sldMkLst>
          <pc:docMk/>
          <pc:sldMk cId="2419365620" sldId="1839"/>
        </pc:sldMkLst>
      </pc:sldChg>
    </pc:docChg>
  </pc:docChgLst>
  <pc:docChgLst>
    <pc:chgData name="Bert Dingemans" userId="8e69b98cb10617d5" providerId="LiveId" clId="{FF66AE80-BE14-4E95-B930-A6C2477559A5}"/>
    <pc:docChg chg="custSel addSld delSld modSld">
      <pc:chgData name="Bert Dingemans" userId="8e69b98cb10617d5" providerId="LiveId" clId="{FF66AE80-BE14-4E95-B930-A6C2477559A5}" dt="2023-01-08T13:56:32.161" v="18" actId="27636"/>
      <pc:docMkLst>
        <pc:docMk/>
      </pc:docMkLst>
      <pc:sldChg chg="modSp add del mod">
        <pc:chgData name="Bert Dingemans" userId="8e69b98cb10617d5" providerId="LiveId" clId="{FF66AE80-BE14-4E95-B930-A6C2477559A5}" dt="2023-01-08T13:56:32.061" v="13" actId="27636"/>
        <pc:sldMkLst>
          <pc:docMk/>
          <pc:sldMk cId="3649600772" sldId="929"/>
        </pc:sldMkLst>
      </pc:sldChg>
      <pc:sldChg chg="modSp add del mod">
        <pc:chgData name="Bert Dingemans" userId="8e69b98cb10617d5" providerId="LiveId" clId="{FF66AE80-BE14-4E95-B930-A6C2477559A5}" dt="2023-01-08T13:56:32.095" v="14" actId="27636"/>
        <pc:sldMkLst>
          <pc:docMk/>
          <pc:sldMk cId="3892130090" sldId="930"/>
        </pc:sldMkLst>
      </pc:sldChg>
      <pc:sldChg chg="modSp add del mod">
        <pc:chgData name="Bert Dingemans" userId="8e69b98cb10617d5" providerId="LiveId" clId="{FF66AE80-BE14-4E95-B930-A6C2477559A5}" dt="2023-01-08T13:56:32.097" v="15" actId="27636"/>
        <pc:sldMkLst>
          <pc:docMk/>
          <pc:sldMk cId="1828573561" sldId="931"/>
        </pc:sldMkLst>
      </pc:sldChg>
      <pc:sldChg chg="add del">
        <pc:chgData name="Bert Dingemans" userId="8e69b98cb10617d5" providerId="LiveId" clId="{FF66AE80-BE14-4E95-B930-A6C2477559A5}" dt="2023-01-08T13:56:31.977" v="12"/>
        <pc:sldMkLst>
          <pc:docMk/>
          <pc:sldMk cId="2240943870" sldId="932"/>
        </pc:sldMkLst>
      </pc:sldChg>
      <pc:sldChg chg="modSp add del mod">
        <pc:chgData name="Bert Dingemans" userId="8e69b98cb10617d5" providerId="LiveId" clId="{FF66AE80-BE14-4E95-B930-A6C2477559A5}" dt="2023-01-08T13:56:32.130" v="17" actId="27636"/>
        <pc:sldMkLst>
          <pc:docMk/>
          <pc:sldMk cId="3536489287" sldId="933"/>
        </pc:sldMkLst>
      </pc:sldChg>
      <pc:sldChg chg="add del">
        <pc:chgData name="Bert Dingemans" userId="8e69b98cb10617d5" providerId="LiveId" clId="{FF66AE80-BE14-4E95-B930-A6C2477559A5}" dt="2023-01-08T13:56:31.977" v="12"/>
        <pc:sldMkLst>
          <pc:docMk/>
          <pc:sldMk cId="3325215178" sldId="934"/>
        </pc:sldMkLst>
      </pc:sldChg>
      <pc:sldChg chg="add del">
        <pc:chgData name="Bert Dingemans" userId="8e69b98cb10617d5" providerId="LiveId" clId="{FF66AE80-BE14-4E95-B930-A6C2477559A5}" dt="2023-01-08T13:56:31.977" v="12"/>
        <pc:sldMkLst>
          <pc:docMk/>
          <pc:sldMk cId="2888781667" sldId="935"/>
        </pc:sldMkLst>
      </pc:sldChg>
      <pc:sldChg chg="add del">
        <pc:chgData name="Bert Dingemans" userId="8e69b98cb10617d5" providerId="LiveId" clId="{FF66AE80-BE14-4E95-B930-A6C2477559A5}" dt="2023-01-08T13:56:31.977" v="12"/>
        <pc:sldMkLst>
          <pc:docMk/>
          <pc:sldMk cId="2169573091" sldId="936"/>
        </pc:sldMkLst>
      </pc:sldChg>
      <pc:sldChg chg="add del">
        <pc:chgData name="Bert Dingemans" userId="8e69b98cb10617d5" providerId="LiveId" clId="{FF66AE80-BE14-4E95-B930-A6C2477559A5}" dt="2023-01-08T13:56:31.977" v="12"/>
        <pc:sldMkLst>
          <pc:docMk/>
          <pc:sldMk cId="1445998935" sldId="937"/>
        </pc:sldMkLst>
      </pc:sldChg>
      <pc:sldChg chg="modSp add del mod">
        <pc:chgData name="Bert Dingemans" userId="8e69b98cb10617d5" providerId="LiveId" clId="{FF66AE80-BE14-4E95-B930-A6C2477559A5}" dt="2023-01-08T13:56:32.161" v="18" actId="27636"/>
        <pc:sldMkLst>
          <pc:docMk/>
          <pc:sldMk cId="3993184127" sldId="938"/>
        </pc:sldMkLst>
      </pc:sldChg>
      <pc:sldChg chg="modSp add del mod">
        <pc:chgData name="Bert Dingemans" userId="8e69b98cb10617d5" providerId="LiveId" clId="{FF66AE80-BE14-4E95-B930-A6C2477559A5}" dt="2023-01-08T13:56:32.113" v="16" actId="27636"/>
        <pc:sldMkLst>
          <pc:docMk/>
          <pc:sldMk cId="2946298642" sldId="939"/>
        </pc:sldMkLst>
      </pc:sldChg>
      <pc:sldChg chg="add">
        <pc:chgData name="Bert Dingemans" userId="8e69b98cb10617d5" providerId="LiveId" clId="{FF66AE80-BE14-4E95-B930-A6C2477559A5}" dt="2023-01-08T13:56:31.977" v="12"/>
        <pc:sldMkLst>
          <pc:docMk/>
          <pc:sldMk cId="2103705076" sldId="995"/>
        </pc:sldMkLst>
      </pc:sldChg>
      <pc:sldChg chg="del">
        <pc:chgData name="Bert Dingemans" userId="8e69b98cb10617d5" providerId="LiveId" clId="{FF66AE80-BE14-4E95-B930-A6C2477559A5}" dt="2023-01-08T13:56:17.529" v="0" actId="47"/>
        <pc:sldMkLst>
          <pc:docMk/>
          <pc:sldMk cId="4093995444" sldId="1553"/>
        </pc:sldMkLst>
      </pc:sldChg>
    </pc:docChg>
  </pc:docChgLst>
  <pc:docChgLst>
    <pc:chgData name="Bert Dingemans" userId="8e69b98cb10617d5" providerId="LiveId" clId="{5963D56E-AC87-43F2-93AD-AC10191BD7AD}"/>
    <pc:docChg chg="undo custSel addSld delSld modSld sldOrd">
      <pc:chgData name="Bert Dingemans" userId="8e69b98cb10617d5" providerId="LiveId" clId="{5963D56E-AC87-43F2-93AD-AC10191BD7AD}" dt="2024-06-11T16:32:16.601" v="2177" actId="47"/>
      <pc:docMkLst>
        <pc:docMk/>
      </pc:docMkLst>
      <pc:sldChg chg="modSp mod">
        <pc:chgData name="Bert Dingemans" userId="8e69b98cb10617d5" providerId="LiveId" clId="{5963D56E-AC87-43F2-93AD-AC10191BD7AD}" dt="2024-04-02T06:57:03.375" v="0" actId="1076"/>
        <pc:sldMkLst>
          <pc:docMk/>
          <pc:sldMk cId="1473072299" sldId="285"/>
        </pc:sldMkLst>
      </pc:sldChg>
      <pc:sldChg chg="modSp mod">
        <pc:chgData name="Bert Dingemans" userId="8e69b98cb10617d5" providerId="LiveId" clId="{5963D56E-AC87-43F2-93AD-AC10191BD7AD}" dt="2024-04-04T06:20:34.172" v="684" actId="20577"/>
        <pc:sldMkLst>
          <pc:docMk/>
          <pc:sldMk cId="1164951081" sldId="998"/>
        </pc:sldMkLst>
      </pc:sldChg>
      <pc:sldChg chg="modSp mod">
        <pc:chgData name="Bert Dingemans" userId="8e69b98cb10617d5" providerId="LiveId" clId="{5963D56E-AC87-43F2-93AD-AC10191BD7AD}" dt="2024-04-10T17:18:43.328" v="1940" actId="113"/>
        <pc:sldMkLst>
          <pc:docMk/>
          <pc:sldMk cId="2570571888" sldId="1649"/>
        </pc:sldMkLst>
      </pc:sldChg>
      <pc:sldChg chg="modSp mod">
        <pc:chgData name="Bert Dingemans" userId="8e69b98cb10617d5" providerId="LiveId" clId="{5963D56E-AC87-43F2-93AD-AC10191BD7AD}" dt="2024-04-06T06:38:13.190" v="686" actId="113"/>
        <pc:sldMkLst>
          <pc:docMk/>
          <pc:sldMk cId="3029294978" sldId="1678"/>
        </pc:sldMkLst>
      </pc:sldChg>
      <pc:sldChg chg="addSp modSp mod">
        <pc:chgData name="Bert Dingemans" userId="8e69b98cb10617d5" providerId="LiveId" clId="{5963D56E-AC87-43F2-93AD-AC10191BD7AD}" dt="2024-04-08T05:35:18.545" v="1937" actId="20577"/>
        <pc:sldMkLst>
          <pc:docMk/>
          <pc:sldMk cId="1452279082" sldId="1705"/>
        </pc:sldMkLst>
      </pc:sldChg>
      <pc:sldChg chg="modSp mod">
        <pc:chgData name="Bert Dingemans" userId="8e69b98cb10617d5" providerId="LiveId" clId="{5963D56E-AC87-43F2-93AD-AC10191BD7AD}" dt="2024-04-08T05:34:03.377" v="1903" actId="20577"/>
        <pc:sldMkLst>
          <pc:docMk/>
          <pc:sldMk cId="2843343699" sldId="1706"/>
        </pc:sldMkLst>
      </pc:sldChg>
      <pc:sldChg chg="modSp mod">
        <pc:chgData name="Bert Dingemans" userId="8e69b98cb10617d5" providerId="LiveId" clId="{5963D56E-AC87-43F2-93AD-AC10191BD7AD}" dt="2024-06-03T15:57:27.658" v="2090" actId="27636"/>
        <pc:sldMkLst>
          <pc:docMk/>
          <pc:sldMk cId="3014598571" sldId="1735"/>
        </pc:sldMkLst>
      </pc:sldChg>
      <pc:sldChg chg="addSp modSp mod">
        <pc:chgData name="Bert Dingemans" userId="8e69b98cb10617d5" providerId="LiveId" clId="{5963D56E-AC87-43F2-93AD-AC10191BD7AD}" dt="2024-04-17T09:42:48.822" v="2085" actId="20577"/>
        <pc:sldMkLst>
          <pc:docMk/>
          <pc:sldMk cId="3075235793" sldId="1736"/>
        </pc:sldMkLst>
      </pc:sldChg>
      <pc:sldChg chg="modNotesTx">
        <pc:chgData name="Bert Dingemans" userId="8e69b98cb10617d5" providerId="LiveId" clId="{5963D56E-AC87-43F2-93AD-AC10191BD7AD}" dt="2024-04-02T14:21:41.545" v="22" actId="313"/>
        <pc:sldMkLst>
          <pc:docMk/>
          <pc:sldMk cId="2971609628" sldId="1738"/>
        </pc:sldMkLst>
      </pc:sldChg>
      <pc:sldChg chg="del">
        <pc:chgData name="Bert Dingemans" userId="8e69b98cb10617d5" providerId="LiveId" clId="{5963D56E-AC87-43F2-93AD-AC10191BD7AD}" dt="2024-06-11T16:32:16.601" v="2177" actId="47"/>
        <pc:sldMkLst>
          <pc:docMk/>
          <pc:sldMk cId="2738530087" sldId="1739"/>
        </pc:sldMkLst>
      </pc:sldChg>
      <pc:sldChg chg="modSp mod">
        <pc:chgData name="Bert Dingemans" userId="8e69b98cb10617d5" providerId="LiveId" clId="{5963D56E-AC87-43F2-93AD-AC10191BD7AD}" dt="2024-04-10T16:37:37.728" v="1939" actId="1076"/>
        <pc:sldMkLst>
          <pc:docMk/>
          <pc:sldMk cId="2259673423" sldId="1754"/>
        </pc:sldMkLst>
      </pc:sldChg>
      <pc:sldChg chg="ord">
        <pc:chgData name="Bert Dingemans" userId="8e69b98cb10617d5" providerId="LiveId" clId="{5963D56E-AC87-43F2-93AD-AC10191BD7AD}" dt="2024-04-04T05:53:05.663" v="610"/>
        <pc:sldMkLst>
          <pc:docMk/>
          <pc:sldMk cId="1631595751" sldId="1765"/>
        </pc:sldMkLst>
      </pc:sldChg>
      <pc:sldChg chg="addSp delSp modSp del mod">
        <pc:chgData name="Bert Dingemans" userId="8e69b98cb10617d5" providerId="LiveId" clId="{5963D56E-AC87-43F2-93AD-AC10191BD7AD}" dt="2024-04-04T05:52:50.305" v="607" actId="2696"/>
        <pc:sldMkLst>
          <pc:docMk/>
          <pc:sldMk cId="2528711716" sldId="1785"/>
        </pc:sldMkLst>
      </pc:sldChg>
      <pc:sldChg chg="delSp add mod">
        <pc:chgData name="Bert Dingemans" userId="8e69b98cb10617d5" providerId="LiveId" clId="{5963D56E-AC87-43F2-93AD-AC10191BD7AD}" dt="2024-04-04T05:53:19.131" v="611" actId="21"/>
        <pc:sldMkLst>
          <pc:docMk/>
          <pc:sldMk cId="3845338374" sldId="1785"/>
        </pc:sldMkLst>
      </pc:sldChg>
      <pc:sldChg chg="modSp mod">
        <pc:chgData name="Bert Dingemans" userId="8e69b98cb10617d5" providerId="LiveId" clId="{5963D56E-AC87-43F2-93AD-AC10191BD7AD}" dt="2024-04-04T05:52:14.962" v="604" actId="20577"/>
        <pc:sldMkLst>
          <pc:docMk/>
          <pc:sldMk cId="38741545" sldId="1786"/>
        </pc:sldMkLst>
      </pc:sldChg>
      <pc:sldChg chg="addSp delSp modSp mod ord">
        <pc:chgData name="Bert Dingemans" userId="8e69b98cb10617d5" providerId="LiveId" clId="{5963D56E-AC87-43F2-93AD-AC10191BD7AD}" dt="2024-04-04T05:55:57.315" v="665"/>
        <pc:sldMkLst>
          <pc:docMk/>
          <pc:sldMk cId="3972097186" sldId="1787"/>
        </pc:sldMkLst>
      </pc:sldChg>
      <pc:sldChg chg="modSp mod ord">
        <pc:chgData name="Bert Dingemans" userId="8e69b98cb10617d5" providerId="LiveId" clId="{5963D56E-AC87-43F2-93AD-AC10191BD7AD}" dt="2024-04-17T09:39:52.905" v="1976"/>
        <pc:sldMkLst>
          <pc:docMk/>
          <pc:sldMk cId="1510081020" sldId="1789"/>
        </pc:sldMkLst>
      </pc:sldChg>
      <pc:sldChg chg="addSp modSp mod">
        <pc:chgData name="Bert Dingemans" userId="8e69b98cb10617d5" providerId="LiveId" clId="{5963D56E-AC87-43F2-93AD-AC10191BD7AD}" dt="2024-04-10T18:13:57.855" v="1959" actId="14100"/>
        <pc:sldMkLst>
          <pc:docMk/>
          <pc:sldMk cId="1808153800" sldId="1832"/>
        </pc:sldMkLst>
      </pc:sldChg>
      <pc:sldChg chg="modSp mod">
        <pc:chgData name="Bert Dingemans" userId="8e69b98cb10617d5" providerId="LiveId" clId="{5963D56E-AC87-43F2-93AD-AC10191BD7AD}" dt="2024-04-03T06:12:59.745" v="24" actId="14100"/>
        <pc:sldMkLst>
          <pc:docMk/>
          <pc:sldMk cId="2802694311" sldId="1841"/>
        </pc:sldMkLst>
      </pc:sldChg>
      <pc:sldChg chg="modSp add del mod">
        <pc:chgData name="Bert Dingemans" userId="8e69b98cb10617d5" providerId="LiveId" clId="{5963D56E-AC87-43F2-93AD-AC10191BD7AD}" dt="2024-04-17T09:31:39.449" v="1960" actId="47"/>
        <pc:sldMkLst>
          <pc:docMk/>
          <pc:sldMk cId="3338863656" sldId="1843"/>
        </pc:sldMkLst>
      </pc:sldChg>
      <pc:sldChg chg="modSp add mod">
        <pc:chgData name="Bert Dingemans" userId="8e69b98cb10617d5" providerId="LiveId" clId="{5963D56E-AC87-43F2-93AD-AC10191BD7AD}" dt="2024-04-04T05:52:32.684" v="606" actId="6549"/>
        <pc:sldMkLst>
          <pc:docMk/>
          <pc:sldMk cId="4032580026" sldId="1844"/>
        </pc:sldMkLst>
      </pc:sldChg>
      <pc:sldChg chg="addSp delSp modSp new mod setBg modClrScheme chgLayout">
        <pc:chgData name="Bert Dingemans" userId="8e69b98cb10617d5" providerId="LiveId" clId="{5963D56E-AC87-43F2-93AD-AC10191BD7AD}" dt="2024-04-06T06:44:44.687" v="1737" actId="14100"/>
        <pc:sldMkLst>
          <pc:docMk/>
          <pc:sldMk cId="3092503052" sldId="1847"/>
        </pc:sldMkLst>
      </pc:sldChg>
      <pc:sldChg chg="modSp add mod">
        <pc:chgData name="Bert Dingemans" userId="8e69b98cb10617d5" providerId="LiveId" clId="{5963D56E-AC87-43F2-93AD-AC10191BD7AD}" dt="2024-04-17T09:35:15.421" v="1971" actId="27636"/>
        <pc:sldMkLst>
          <pc:docMk/>
          <pc:sldMk cId="890310385" sldId="1848"/>
        </pc:sldMkLst>
      </pc:sldChg>
      <pc:sldChg chg="new">
        <pc:chgData name="Bert Dingemans" userId="8e69b98cb10617d5" providerId="LiveId" clId="{5963D56E-AC87-43F2-93AD-AC10191BD7AD}" dt="2024-04-09T15:14:10.118" v="1938" actId="680"/>
        <pc:sldMkLst>
          <pc:docMk/>
          <pc:sldMk cId="3733410154" sldId="1848"/>
        </pc:sldMkLst>
      </pc:sldChg>
      <pc:sldChg chg="add">
        <pc:chgData name="Bert Dingemans" userId="8e69b98cb10617d5" providerId="LiveId" clId="{5963D56E-AC87-43F2-93AD-AC10191BD7AD}" dt="2024-04-17T09:36:38.535" v="1972"/>
        <pc:sldMkLst>
          <pc:docMk/>
          <pc:sldMk cId="2958084960" sldId="1849"/>
        </pc:sldMkLst>
      </pc:sldChg>
      <pc:sldChg chg="add">
        <pc:chgData name="Bert Dingemans" userId="8e69b98cb10617d5" providerId="LiveId" clId="{5963D56E-AC87-43F2-93AD-AC10191BD7AD}" dt="2024-04-17T09:36:38.535" v="1972"/>
        <pc:sldMkLst>
          <pc:docMk/>
          <pc:sldMk cId="2264848458" sldId="1850"/>
        </pc:sldMkLst>
      </pc:sldChg>
    </pc:docChg>
  </pc:docChgLst>
  <pc:docChgLst>
    <pc:chgData name="Bert Dingemans" userId="8e69b98cb10617d5" providerId="LiveId" clId="{436D7DAF-607C-4978-AA01-1FDEFD0AB37F}"/>
    <pc:docChg chg="custSel addSld delSld modSld">
      <pc:chgData name="Bert Dingemans" userId="8e69b98cb10617d5" providerId="LiveId" clId="{436D7DAF-607C-4978-AA01-1FDEFD0AB37F}" dt="2025-04-11T07:52:27.976" v="163" actId="47"/>
      <pc:docMkLst>
        <pc:docMk/>
      </pc:docMkLst>
      <pc:sldChg chg="modSp mod">
        <pc:chgData name="Bert Dingemans" userId="8e69b98cb10617d5" providerId="LiveId" clId="{436D7DAF-607C-4978-AA01-1FDEFD0AB37F}" dt="2025-04-02T14:40:21.733" v="7" actId="14100"/>
        <pc:sldMkLst>
          <pc:docMk/>
          <pc:sldMk cId="3582371451" sldId="1709"/>
        </pc:sldMkLst>
        <pc:spChg chg="mod">
          <ac:chgData name="Bert Dingemans" userId="8e69b98cb10617d5" providerId="LiveId" clId="{436D7DAF-607C-4978-AA01-1FDEFD0AB37F}" dt="2025-04-02T14:40:21.733" v="7" actId="14100"/>
          <ac:spMkLst>
            <pc:docMk/>
            <pc:sldMk cId="3582371451" sldId="1709"/>
            <ac:spMk id="4" creationId="{4966571F-2A3B-4565-9F07-A9F07BAF9DFA}"/>
          </ac:spMkLst>
        </pc:spChg>
      </pc:sldChg>
      <pc:sldChg chg="modSp mod">
        <pc:chgData name="Bert Dingemans" userId="8e69b98cb10617d5" providerId="LiveId" clId="{436D7DAF-607C-4978-AA01-1FDEFD0AB37F}" dt="2025-04-02T14:35:19.385" v="6" actId="6549"/>
        <pc:sldMkLst>
          <pc:docMk/>
          <pc:sldMk cId="3021753080" sldId="1857"/>
        </pc:sldMkLst>
        <pc:spChg chg="mod">
          <ac:chgData name="Bert Dingemans" userId="8e69b98cb10617d5" providerId="LiveId" clId="{436D7DAF-607C-4978-AA01-1FDEFD0AB37F}" dt="2025-04-02T14:35:19.385" v="6" actId="6549"/>
          <ac:spMkLst>
            <pc:docMk/>
            <pc:sldMk cId="3021753080" sldId="1857"/>
            <ac:spMk id="3" creationId="{2122B8C1-FCC1-7608-A636-C2EDBDB936EA}"/>
          </ac:spMkLst>
        </pc:spChg>
      </pc:sldChg>
      <pc:sldChg chg="modSp mod">
        <pc:chgData name="Bert Dingemans" userId="8e69b98cb10617d5" providerId="LiveId" clId="{436D7DAF-607C-4978-AA01-1FDEFD0AB37F}" dt="2025-04-11T07:52:20.930" v="162" actId="12"/>
        <pc:sldMkLst>
          <pc:docMk/>
          <pc:sldMk cId="1158307733" sldId="1862"/>
        </pc:sldMkLst>
        <pc:spChg chg="mod">
          <ac:chgData name="Bert Dingemans" userId="8e69b98cb10617d5" providerId="LiveId" clId="{436D7DAF-607C-4978-AA01-1FDEFD0AB37F}" dt="2025-04-11T07:52:14.574" v="161" actId="12"/>
          <ac:spMkLst>
            <pc:docMk/>
            <pc:sldMk cId="1158307733" sldId="1862"/>
            <ac:spMk id="3" creationId="{3F721DC7-2D68-0FA1-3DBB-AD64EDA61D03}"/>
          </ac:spMkLst>
        </pc:spChg>
        <pc:spChg chg="mod">
          <ac:chgData name="Bert Dingemans" userId="8e69b98cb10617d5" providerId="LiveId" clId="{436D7DAF-607C-4978-AA01-1FDEFD0AB37F}" dt="2025-04-11T07:52:20.930" v="162" actId="12"/>
          <ac:spMkLst>
            <pc:docMk/>
            <pc:sldMk cId="1158307733" sldId="1862"/>
            <ac:spMk id="4" creationId="{D81A6EAB-B5A3-D83C-5A73-B1E8B79FB35E}"/>
          </ac:spMkLst>
        </pc:spChg>
      </pc:sldChg>
      <pc:sldChg chg="new del">
        <pc:chgData name="Bert Dingemans" userId="8e69b98cb10617d5" providerId="LiveId" clId="{436D7DAF-607C-4978-AA01-1FDEFD0AB37F}" dt="2025-04-11T07:52:27.976" v="163" actId="47"/>
        <pc:sldMkLst>
          <pc:docMk/>
          <pc:sldMk cId="2357752533" sldId="1871"/>
        </pc:sldMkLst>
      </pc:sldChg>
      <pc:sldChg chg="new del">
        <pc:chgData name="Bert Dingemans" userId="8e69b98cb10617d5" providerId="LiveId" clId="{436D7DAF-607C-4978-AA01-1FDEFD0AB37F}" dt="2025-04-10T13:29:06.761" v="9" actId="47"/>
        <pc:sldMkLst>
          <pc:docMk/>
          <pc:sldMk cId="4260242201" sldId="1871"/>
        </pc:sldMkLst>
      </pc:sldChg>
    </pc:docChg>
  </pc:docChgLst>
  <pc:docChgLst>
    <pc:chgData name="Bert Dingemans" userId="8e69b98cb10617d5" providerId="LiveId" clId="{EF0F0507-5E1B-4CDE-B55A-275379095F6B}"/>
    <pc:docChg chg="custSel addSld modSld sldOrd">
      <pc:chgData name="Bert Dingemans" userId="8e69b98cb10617d5" providerId="LiveId" clId="{EF0F0507-5E1B-4CDE-B55A-275379095F6B}" dt="2025-05-21T07:16:23.571" v="332" actId="680"/>
      <pc:docMkLst>
        <pc:docMk/>
      </pc:docMkLst>
      <pc:sldChg chg="modSp mod">
        <pc:chgData name="Bert Dingemans" userId="8e69b98cb10617d5" providerId="LiveId" clId="{EF0F0507-5E1B-4CDE-B55A-275379095F6B}" dt="2025-05-06T04:50:31.092" v="119" actId="1076"/>
        <pc:sldMkLst>
          <pc:docMk/>
          <pc:sldMk cId="3860609462" sldId="1685"/>
        </pc:sldMkLst>
        <pc:spChg chg="mod">
          <ac:chgData name="Bert Dingemans" userId="8e69b98cb10617d5" providerId="LiveId" clId="{EF0F0507-5E1B-4CDE-B55A-275379095F6B}" dt="2025-05-06T04:50:10.230" v="118" actId="20577"/>
          <ac:spMkLst>
            <pc:docMk/>
            <pc:sldMk cId="3860609462" sldId="1685"/>
            <ac:spMk id="3" creationId="{2EC97A8A-133F-FADA-A25C-A69A982E23C7}"/>
          </ac:spMkLst>
        </pc:spChg>
        <pc:spChg chg="mod">
          <ac:chgData name="Bert Dingemans" userId="8e69b98cb10617d5" providerId="LiveId" clId="{EF0F0507-5E1B-4CDE-B55A-275379095F6B}" dt="2025-05-06T04:50:31.092" v="119" actId="1076"/>
          <ac:spMkLst>
            <pc:docMk/>
            <pc:sldMk cId="3860609462" sldId="1685"/>
            <ac:spMk id="6" creationId="{248729A0-36AE-8A0C-D08A-586442A75611}"/>
          </ac:spMkLst>
        </pc:spChg>
      </pc:sldChg>
      <pc:sldChg chg="modSp">
        <pc:chgData name="Bert Dingemans" userId="8e69b98cb10617d5" providerId="LiveId" clId="{EF0F0507-5E1B-4CDE-B55A-275379095F6B}" dt="2025-05-06T05:00:36.024" v="178" actId="20577"/>
        <pc:sldMkLst>
          <pc:docMk/>
          <pc:sldMk cId="253583727" sldId="1699"/>
        </pc:sldMkLst>
        <pc:spChg chg="mod">
          <ac:chgData name="Bert Dingemans" userId="8e69b98cb10617d5" providerId="LiveId" clId="{EF0F0507-5E1B-4CDE-B55A-275379095F6B}" dt="2025-05-06T05:00:36.024" v="178" actId="20577"/>
          <ac:spMkLst>
            <pc:docMk/>
            <pc:sldMk cId="253583727" sldId="1699"/>
            <ac:spMk id="3" creationId="{2231C0D0-522B-CFE3-B85F-B88EF63FECCD}"/>
          </ac:spMkLst>
        </pc:spChg>
      </pc:sldChg>
      <pc:sldChg chg="modSp mod">
        <pc:chgData name="Bert Dingemans" userId="8e69b98cb10617d5" providerId="LiveId" clId="{EF0F0507-5E1B-4CDE-B55A-275379095F6B}" dt="2025-05-06T04:51:49.960" v="169" actId="6549"/>
        <pc:sldMkLst>
          <pc:docMk/>
          <pc:sldMk cId="90500678" sldId="1702"/>
        </pc:sldMkLst>
        <pc:spChg chg="mod">
          <ac:chgData name="Bert Dingemans" userId="8e69b98cb10617d5" providerId="LiveId" clId="{EF0F0507-5E1B-4CDE-B55A-275379095F6B}" dt="2025-05-06T04:51:49.960" v="169" actId="6549"/>
          <ac:spMkLst>
            <pc:docMk/>
            <pc:sldMk cId="90500678" sldId="1702"/>
            <ac:spMk id="3" creationId="{49B6623A-5343-F1A2-5584-6F0E3AFDFE9C}"/>
          </ac:spMkLst>
        </pc:spChg>
      </pc:sldChg>
      <pc:sldChg chg="modSp mod">
        <pc:chgData name="Bert Dingemans" userId="8e69b98cb10617d5" providerId="LiveId" clId="{EF0F0507-5E1B-4CDE-B55A-275379095F6B}" dt="2025-05-06T15:50:44.054" v="258" actId="113"/>
        <pc:sldMkLst>
          <pc:docMk/>
          <pc:sldMk cId="4048830642" sldId="1707"/>
        </pc:sldMkLst>
        <pc:spChg chg="mod">
          <ac:chgData name="Bert Dingemans" userId="8e69b98cb10617d5" providerId="LiveId" clId="{EF0F0507-5E1B-4CDE-B55A-275379095F6B}" dt="2025-05-06T15:50:44.054" v="258" actId="113"/>
          <ac:spMkLst>
            <pc:docMk/>
            <pc:sldMk cId="4048830642" sldId="1707"/>
            <ac:spMk id="5" creationId="{05A05C0E-9799-83E5-2FE2-E631C0B6B2C5}"/>
          </ac:spMkLst>
        </pc:spChg>
      </pc:sldChg>
      <pc:sldChg chg="addSp modSp mod modAnim">
        <pc:chgData name="Bert Dingemans" userId="8e69b98cb10617d5" providerId="LiveId" clId="{EF0F0507-5E1B-4CDE-B55A-275379095F6B}" dt="2025-05-06T05:05:14.934" v="201" actId="6549"/>
        <pc:sldMkLst>
          <pc:docMk/>
          <pc:sldMk cId="396919251" sldId="1730"/>
        </pc:sldMkLst>
        <pc:spChg chg="add mod">
          <ac:chgData name="Bert Dingemans" userId="8e69b98cb10617d5" providerId="LiveId" clId="{EF0F0507-5E1B-4CDE-B55A-275379095F6B}" dt="2025-05-06T05:05:14.934" v="201" actId="6549"/>
          <ac:spMkLst>
            <pc:docMk/>
            <pc:sldMk cId="396919251" sldId="1730"/>
            <ac:spMk id="3" creationId="{B649823B-A70B-CA5C-248D-83308F4B8030}"/>
          </ac:spMkLst>
        </pc:spChg>
        <pc:graphicFrameChg chg="mod">
          <ac:chgData name="Bert Dingemans" userId="8e69b98cb10617d5" providerId="LiveId" clId="{EF0F0507-5E1B-4CDE-B55A-275379095F6B}" dt="2025-05-06T05:04:53.746" v="182" actId="1076"/>
          <ac:graphicFrameMkLst>
            <pc:docMk/>
            <pc:sldMk cId="396919251" sldId="1730"/>
            <ac:graphicFrameMk id="7" creationId="{63BAE652-135B-440B-894D-93B7672DDC26}"/>
          </ac:graphicFrameMkLst>
        </pc:graphicFrameChg>
      </pc:sldChg>
      <pc:sldChg chg="modSp mod">
        <pc:chgData name="Bert Dingemans" userId="8e69b98cb10617d5" providerId="LiveId" clId="{EF0F0507-5E1B-4CDE-B55A-275379095F6B}" dt="2025-05-06T16:21:42.728" v="277" actId="1076"/>
        <pc:sldMkLst>
          <pc:docMk/>
          <pc:sldMk cId="3829509284" sldId="1760"/>
        </pc:sldMkLst>
        <pc:spChg chg="mod">
          <ac:chgData name="Bert Dingemans" userId="8e69b98cb10617d5" providerId="LiveId" clId="{EF0F0507-5E1B-4CDE-B55A-275379095F6B}" dt="2025-05-06T16:21:38.942" v="276" actId="6549"/>
          <ac:spMkLst>
            <pc:docMk/>
            <pc:sldMk cId="3829509284" sldId="1760"/>
            <ac:spMk id="4" creationId="{6E826FD3-E3BE-A5CE-5F41-B2FB8F88B669}"/>
          </ac:spMkLst>
        </pc:spChg>
        <pc:spChg chg="mod">
          <ac:chgData name="Bert Dingemans" userId="8e69b98cb10617d5" providerId="LiveId" clId="{EF0F0507-5E1B-4CDE-B55A-275379095F6B}" dt="2025-05-06T16:21:42.728" v="277" actId="1076"/>
          <ac:spMkLst>
            <pc:docMk/>
            <pc:sldMk cId="3829509284" sldId="1760"/>
            <ac:spMk id="6" creationId="{CB2737CF-D7E1-1E1E-0EED-688E01B92D62}"/>
          </ac:spMkLst>
        </pc:spChg>
      </pc:sldChg>
      <pc:sldChg chg="modSp mod">
        <pc:chgData name="Bert Dingemans" userId="8e69b98cb10617d5" providerId="LiveId" clId="{EF0F0507-5E1B-4CDE-B55A-275379095F6B}" dt="2025-05-13T05:31:59.662" v="329" actId="207"/>
        <pc:sldMkLst>
          <pc:docMk/>
          <pc:sldMk cId="1337575413" sldId="1827"/>
        </pc:sldMkLst>
        <pc:spChg chg="mod">
          <ac:chgData name="Bert Dingemans" userId="8e69b98cb10617d5" providerId="LiveId" clId="{EF0F0507-5E1B-4CDE-B55A-275379095F6B}" dt="2025-05-13T05:31:59.662" v="329" actId="207"/>
          <ac:spMkLst>
            <pc:docMk/>
            <pc:sldMk cId="1337575413" sldId="1827"/>
            <ac:spMk id="2" creationId="{303F40F1-AA79-DBBA-059B-7F7042DF49A6}"/>
          </ac:spMkLst>
        </pc:spChg>
        <pc:spChg chg="mod">
          <ac:chgData name="Bert Dingemans" userId="8e69b98cb10617d5" providerId="LiveId" clId="{EF0F0507-5E1B-4CDE-B55A-275379095F6B}" dt="2025-05-13T05:31:59.662" v="329" actId="207"/>
          <ac:spMkLst>
            <pc:docMk/>
            <pc:sldMk cId="1337575413" sldId="1827"/>
            <ac:spMk id="3" creationId="{469B043B-39FE-166C-DFE4-6268773C6F05}"/>
          </ac:spMkLst>
        </pc:spChg>
      </pc:sldChg>
      <pc:sldChg chg="addSp modSp mod modAnim modShow">
        <pc:chgData name="Bert Dingemans" userId="8e69b98cb10617d5" providerId="LiveId" clId="{EF0F0507-5E1B-4CDE-B55A-275379095F6B}" dt="2025-05-06T05:05:44.962" v="203" actId="729"/>
        <pc:sldMkLst>
          <pc:docMk/>
          <pc:sldMk cId="2802694311" sldId="1841"/>
        </pc:sldMkLst>
        <pc:spChg chg="add mod">
          <ac:chgData name="Bert Dingemans" userId="8e69b98cb10617d5" providerId="LiveId" clId="{EF0F0507-5E1B-4CDE-B55A-275379095F6B}" dt="2025-05-06T05:05:35.465" v="202"/>
          <ac:spMkLst>
            <pc:docMk/>
            <pc:sldMk cId="2802694311" sldId="1841"/>
            <ac:spMk id="3" creationId="{E0F7E288-FF4E-9C43-DB0C-88399DD60A61}"/>
          </ac:spMkLst>
        </pc:spChg>
      </pc:sldChg>
      <pc:sldChg chg="ord">
        <pc:chgData name="Bert Dingemans" userId="8e69b98cb10617d5" providerId="LiveId" clId="{EF0F0507-5E1B-4CDE-B55A-275379095F6B}" dt="2025-05-13T05:32:49.535" v="331"/>
        <pc:sldMkLst>
          <pc:docMk/>
          <pc:sldMk cId="890310385" sldId="1848"/>
        </pc:sldMkLst>
      </pc:sldChg>
      <pc:sldChg chg="delSp modSp mod">
        <pc:chgData name="Bert Dingemans" userId="8e69b98cb10617d5" providerId="LiveId" clId="{EF0F0507-5E1B-4CDE-B55A-275379095F6B}" dt="2025-04-29T14:19:39.896" v="114" actId="478"/>
        <pc:sldMkLst>
          <pc:docMk/>
          <pc:sldMk cId="2958084960" sldId="1849"/>
        </pc:sldMkLst>
        <pc:spChg chg="mod">
          <ac:chgData name="Bert Dingemans" userId="8e69b98cb10617d5" providerId="LiveId" clId="{EF0F0507-5E1B-4CDE-B55A-275379095F6B}" dt="2025-04-29T14:11:36.928" v="90" actId="6549"/>
          <ac:spMkLst>
            <pc:docMk/>
            <pc:sldMk cId="2958084960" sldId="1849"/>
            <ac:spMk id="3" creationId="{F029B65B-2B9C-AC4A-4EB8-CB5D029237FF}"/>
          </ac:spMkLst>
        </pc:spChg>
      </pc:sldChg>
      <pc:sldChg chg="delSp modSp mod">
        <pc:chgData name="Bert Dingemans" userId="8e69b98cb10617d5" providerId="LiveId" clId="{EF0F0507-5E1B-4CDE-B55A-275379095F6B}" dt="2025-04-29T14:19:44.584" v="115" actId="478"/>
        <pc:sldMkLst>
          <pc:docMk/>
          <pc:sldMk cId="2264848458" sldId="1850"/>
        </pc:sldMkLst>
        <pc:spChg chg="mod">
          <ac:chgData name="Bert Dingemans" userId="8e69b98cb10617d5" providerId="LiveId" clId="{EF0F0507-5E1B-4CDE-B55A-275379095F6B}" dt="2025-04-29T14:12:51.287" v="95" actId="27636"/>
          <ac:spMkLst>
            <pc:docMk/>
            <pc:sldMk cId="2264848458" sldId="1850"/>
            <ac:spMk id="3" creationId="{BB2ED4DF-9DA3-98E4-E6C6-5E364FBA2E1C}"/>
          </ac:spMkLst>
        </pc:spChg>
      </pc:sldChg>
      <pc:sldChg chg="modSp mod">
        <pc:chgData name="Bert Dingemans" userId="8e69b98cb10617d5" providerId="LiveId" clId="{EF0F0507-5E1B-4CDE-B55A-275379095F6B}" dt="2025-05-06T07:13:41.940" v="252" actId="20577"/>
        <pc:sldMkLst>
          <pc:docMk/>
          <pc:sldMk cId="3021753080" sldId="1857"/>
        </pc:sldMkLst>
        <pc:spChg chg="mod">
          <ac:chgData name="Bert Dingemans" userId="8e69b98cb10617d5" providerId="LiveId" clId="{EF0F0507-5E1B-4CDE-B55A-275379095F6B}" dt="2025-05-06T07:13:41.940" v="252" actId="20577"/>
          <ac:spMkLst>
            <pc:docMk/>
            <pc:sldMk cId="3021753080" sldId="1857"/>
            <ac:spMk id="3" creationId="{2122B8C1-FCC1-7608-A636-C2EDBDB936EA}"/>
          </ac:spMkLst>
        </pc:spChg>
      </pc:sldChg>
      <pc:sldChg chg="modSp mod">
        <pc:chgData name="Bert Dingemans" userId="8e69b98cb10617d5" providerId="LiveId" clId="{EF0F0507-5E1B-4CDE-B55A-275379095F6B}" dt="2025-05-07T15:06:12.558" v="327" actId="20577"/>
        <pc:sldMkLst>
          <pc:docMk/>
          <pc:sldMk cId="2094725933" sldId="1866"/>
        </pc:sldMkLst>
        <pc:spChg chg="mod">
          <ac:chgData name="Bert Dingemans" userId="8e69b98cb10617d5" providerId="LiveId" clId="{EF0F0507-5E1B-4CDE-B55A-275379095F6B}" dt="2025-05-07T15:06:12.558" v="327" actId="20577"/>
          <ac:spMkLst>
            <pc:docMk/>
            <pc:sldMk cId="2094725933" sldId="1866"/>
            <ac:spMk id="3" creationId="{F8FE60CA-03A9-5051-4ADE-E268C313FD04}"/>
          </ac:spMkLst>
        </pc:spChg>
      </pc:sldChg>
      <pc:sldChg chg="addSp delSp modSp new mod">
        <pc:chgData name="Bert Dingemans" userId="8e69b98cb10617d5" providerId="LiveId" clId="{EF0F0507-5E1B-4CDE-B55A-275379095F6B}" dt="2025-04-29T14:15:59.515" v="113" actId="207"/>
        <pc:sldMkLst>
          <pc:docMk/>
          <pc:sldMk cId="2406342273" sldId="1871"/>
        </pc:sldMkLst>
        <pc:graphicFrameChg chg="add mod modGraphic">
          <ac:chgData name="Bert Dingemans" userId="8e69b98cb10617d5" providerId="LiveId" clId="{EF0F0507-5E1B-4CDE-B55A-275379095F6B}" dt="2025-04-29T14:15:59.515" v="113" actId="207"/>
          <ac:graphicFrameMkLst>
            <pc:docMk/>
            <pc:sldMk cId="2406342273" sldId="1871"/>
            <ac:graphicFrameMk id="5" creationId="{E504E683-35E1-1FE1-D14B-0F9E92ABC5F7}"/>
          </ac:graphicFrameMkLst>
        </pc:graphicFrameChg>
      </pc:sldChg>
      <pc:sldChg chg="new">
        <pc:chgData name="Bert Dingemans" userId="8e69b98cb10617d5" providerId="LiveId" clId="{EF0F0507-5E1B-4CDE-B55A-275379095F6B}" dt="2025-05-07T15:07:59.067" v="328" actId="680"/>
        <pc:sldMkLst>
          <pc:docMk/>
          <pc:sldMk cId="1331879274" sldId="1872"/>
        </pc:sldMkLst>
      </pc:sldChg>
      <pc:sldChg chg="new">
        <pc:chgData name="Bert Dingemans" userId="8e69b98cb10617d5" providerId="LiveId" clId="{EF0F0507-5E1B-4CDE-B55A-275379095F6B}" dt="2025-05-21T07:16:23.571" v="332" actId="680"/>
        <pc:sldMkLst>
          <pc:docMk/>
          <pc:sldMk cId="665880649" sldId="1873"/>
        </pc:sldMkLst>
      </pc:sldChg>
    </pc:docChg>
  </pc:docChgLst>
  <pc:docChgLst>
    <pc:chgData name="Bert Dingemans" userId="8e69b98cb10617d5" providerId="LiveId" clId="{58609B2E-48DC-47C9-8445-811E44042B1C}"/>
    <pc:docChg chg="undo custSel addSld delSld modSld">
      <pc:chgData name="Bert Dingemans" userId="8e69b98cb10617d5" providerId="LiveId" clId="{58609B2E-48DC-47C9-8445-811E44042B1C}" dt="2021-01-06T08:16:45.340" v="40" actId="207"/>
      <pc:docMkLst>
        <pc:docMk/>
      </pc:docMkLst>
      <pc:sldChg chg="add">
        <pc:chgData name="Bert Dingemans" userId="8e69b98cb10617d5" providerId="LiveId" clId="{58609B2E-48DC-47C9-8445-811E44042B1C}" dt="2021-01-06T08:16:00.890" v="12"/>
        <pc:sldMkLst>
          <pc:docMk/>
          <pc:sldMk cId="1364496337" sldId="284"/>
        </pc:sldMkLst>
      </pc:sldChg>
      <pc:sldChg chg="add">
        <pc:chgData name="Bert Dingemans" userId="8e69b98cb10617d5" providerId="LiveId" clId="{58609B2E-48DC-47C9-8445-811E44042B1C}" dt="2021-01-06T08:16:00.890" v="12"/>
        <pc:sldMkLst>
          <pc:docMk/>
          <pc:sldMk cId="191749202" sldId="362"/>
        </pc:sldMkLst>
      </pc:sldChg>
      <pc:sldChg chg="add">
        <pc:chgData name="Bert Dingemans" userId="8e69b98cb10617d5" providerId="LiveId" clId="{58609B2E-48DC-47C9-8445-811E44042B1C}" dt="2021-01-06T08:16:00.890" v="12"/>
        <pc:sldMkLst>
          <pc:docMk/>
          <pc:sldMk cId="2323781741" sldId="363"/>
        </pc:sldMkLst>
      </pc:sldChg>
      <pc:sldChg chg="add">
        <pc:chgData name="Bert Dingemans" userId="8e69b98cb10617d5" providerId="LiveId" clId="{58609B2E-48DC-47C9-8445-811E44042B1C}" dt="2021-01-06T08:16:00.890" v="12"/>
        <pc:sldMkLst>
          <pc:docMk/>
          <pc:sldMk cId="1948559209" sldId="365"/>
        </pc:sldMkLst>
      </pc:sldChg>
      <pc:sldChg chg="add">
        <pc:chgData name="Bert Dingemans" userId="8e69b98cb10617d5" providerId="LiveId" clId="{58609B2E-48DC-47C9-8445-811E44042B1C}" dt="2021-01-06T08:16:00.890" v="12"/>
        <pc:sldMkLst>
          <pc:docMk/>
          <pc:sldMk cId="2794587662" sldId="402"/>
        </pc:sldMkLst>
      </pc:sldChg>
      <pc:sldChg chg="add">
        <pc:chgData name="Bert Dingemans" userId="8e69b98cb10617d5" providerId="LiveId" clId="{58609B2E-48DC-47C9-8445-811E44042B1C}" dt="2021-01-06T08:16:00.890" v="12"/>
        <pc:sldMkLst>
          <pc:docMk/>
          <pc:sldMk cId="313037343" sldId="406"/>
        </pc:sldMkLst>
      </pc:sldChg>
      <pc:sldChg chg="add">
        <pc:chgData name="Bert Dingemans" userId="8e69b98cb10617d5" providerId="LiveId" clId="{58609B2E-48DC-47C9-8445-811E44042B1C}" dt="2021-01-06T08:16:00.890" v="12"/>
        <pc:sldMkLst>
          <pc:docMk/>
          <pc:sldMk cId="3922320694" sldId="408"/>
        </pc:sldMkLst>
      </pc:sldChg>
      <pc:sldChg chg="addSp delSp modSp">
        <pc:chgData name="Bert Dingemans" userId="8e69b98cb10617d5" providerId="LiveId" clId="{58609B2E-48DC-47C9-8445-811E44042B1C}" dt="2021-01-06T08:09:28.009" v="4" actId="1076"/>
        <pc:sldMkLst>
          <pc:docMk/>
          <pc:sldMk cId="1830536904" sldId="448"/>
        </pc:sldMkLst>
      </pc:sldChg>
      <pc:sldChg chg="add">
        <pc:chgData name="Bert Dingemans" userId="8e69b98cb10617d5" providerId="LiveId" clId="{58609B2E-48DC-47C9-8445-811E44042B1C}" dt="2021-01-06T08:16:00.890" v="12"/>
        <pc:sldMkLst>
          <pc:docMk/>
          <pc:sldMk cId="1270320936" sldId="556"/>
        </pc:sldMkLst>
      </pc:sldChg>
      <pc:sldChg chg="add">
        <pc:chgData name="Bert Dingemans" userId="8e69b98cb10617d5" providerId="LiveId" clId="{58609B2E-48DC-47C9-8445-811E44042B1C}" dt="2021-01-06T08:16:00.890" v="12"/>
        <pc:sldMkLst>
          <pc:docMk/>
          <pc:sldMk cId="418975813" sldId="558"/>
        </pc:sldMkLst>
      </pc:sldChg>
      <pc:sldChg chg="add">
        <pc:chgData name="Bert Dingemans" userId="8e69b98cb10617d5" providerId="LiveId" clId="{58609B2E-48DC-47C9-8445-811E44042B1C}" dt="2021-01-06T08:16:00.890" v="12"/>
        <pc:sldMkLst>
          <pc:docMk/>
          <pc:sldMk cId="2183268880" sldId="561"/>
        </pc:sldMkLst>
      </pc:sldChg>
      <pc:sldChg chg="add">
        <pc:chgData name="Bert Dingemans" userId="8e69b98cb10617d5" providerId="LiveId" clId="{58609B2E-48DC-47C9-8445-811E44042B1C}" dt="2021-01-06T08:16:00.890" v="12"/>
        <pc:sldMkLst>
          <pc:docMk/>
          <pc:sldMk cId="3236819726" sldId="572"/>
        </pc:sldMkLst>
      </pc:sldChg>
      <pc:sldChg chg="add">
        <pc:chgData name="Bert Dingemans" userId="8e69b98cb10617d5" providerId="LiveId" clId="{58609B2E-48DC-47C9-8445-811E44042B1C}" dt="2021-01-06T08:16:00.890" v="12"/>
        <pc:sldMkLst>
          <pc:docMk/>
          <pc:sldMk cId="1224743856" sldId="592"/>
        </pc:sldMkLst>
      </pc:sldChg>
      <pc:sldChg chg="add">
        <pc:chgData name="Bert Dingemans" userId="8e69b98cb10617d5" providerId="LiveId" clId="{58609B2E-48DC-47C9-8445-811E44042B1C}" dt="2021-01-06T08:16:00.890" v="12"/>
        <pc:sldMkLst>
          <pc:docMk/>
          <pc:sldMk cId="2531571073" sldId="598"/>
        </pc:sldMkLst>
      </pc:sldChg>
      <pc:sldChg chg="add">
        <pc:chgData name="Bert Dingemans" userId="8e69b98cb10617d5" providerId="LiveId" clId="{58609B2E-48DC-47C9-8445-811E44042B1C}" dt="2021-01-06T08:16:00.890" v="12"/>
        <pc:sldMkLst>
          <pc:docMk/>
          <pc:sldMk cId="2395324033" sldId="662"/>
        </pc:sldMkLst>
      </pc:sldChg>
      <pc:sldChg chg="add">
        <pc:chgData name="Bert Dingemans" userId="8e69b98cb10617d5" providerId="LiveId" clId="{58609B2E-48DC-47C9-8445-811E44042B1C}" dt="2021-01-06T08:16:00.890" v="12"/>
        <pc:sldMkLst>
          <pc:docMk/>
          <pc:sldMk cId="1212723537" sldId="786"/>
        </pc:sldMkLst>
      </pc:sldChg>
      <pc:sldChg chg="add">
        <pc:chgData name="Bert Dingemans" userId="8e69b98cb10617d5" providerId="LiveId" clId="{58609B2E-48DC-47C9-8445-811E44042B1C}" dt="2021-01-06T08:16:00.890" v="12"/>
        <pc:sldMkLst>
          <pc:docMk/>
          <pc:sldMk cId="3875418593" sldId="792"/>
        </pc:sldMkLst>
      </pc:sldChg>
      <pc:sldChg chg="add">
        <pc:chgData name="Bert Dingemans" userId="8e69b98cb10617d5" providerId="LiveId" clId="{58609B2E-48DC-47C9-8445-811E44042B1C}" dt="2021-01-06T08:16:00.890" v="12"/>
        <pc:sldMkLst>
          <pc:docMk/>
          <pc:sldMk cId="4190713373" sldId="819"/>
        </pc:sldMkLst>
      </pc:sldChg>
      <pc:sldChg chg="add">
        <pc:chgData name="Bert Dingemans" userId="8e69b98cb10617d5" providerId="LiveId" clId="{58609B2E-48DC-47C9-8445-811E44042B1C}" dt="2021-01-06T08:16:00.890" v="12"/>
        <pc:sldMkLst>
          <pc:docMk/>
          <pc:sldMk cId="1814346306" sldId="825"/>
        </pc:sldMkLst>
      </pc:sldChg>
      <pc:sldChg chg="add">
        <pc:chgData name="Bert Dingemans" userId="8e69b98cb10617d5" providerId="LiveId" clId="{58609B2E-48DC-47C9-8445-811E44042B1C}" dt="2021-01-06T08:16:00.890" v="12"/>
        <pc:sldMkLst>
          <pc:docMk/>
          <pc:sldMk cId="3616541502" sldId="888"/>
        </pc:sldMkLst>
      </pc:sldChg>
      <pc:sldChg chg="add">
        <pc:chgData name="Bert Dingemans" userId="8e69b98cb10617d5" providerId="LiveId" clId="{58609B2E-48DC-47C9-8445-811E44042B1C}" dt="2021-01-06T08:16:00.890" v="12"/>
        <pc:sldMkLst>
          <pc:docMk/>
          <pc:sldMk cId="1393799135" sldId="889"/>
        </pc:sldMkLst>
      </pc:sldChg>
      <pc:sldChg chg="add">
        <pc:chgData name="Bert Dingemans" userId="8e69b98cb10617d5" providerId="LiveId" clId="{58609B2E-48DC-47C9-8445-811E44042B1C}" dt="2021-01-06T08:16:00.890" v="12"/>
        <pc:sldMkLst>
          <pc:docMk/>
          <pc:sldMk cId="3399103781" sldId="890"/>
        </pc:sldMkLst>
      </pc:sldChg>
      <pc:sldChg chg="add">
        <pc:chgData name="Bert Dingemans" userId="8e69b98cb10617d5" providerId="LiveId" clId="{58609B2E-48DC-47C9-8445-811E44042B1C}" dt="2021-01-06T08:16:00.890" v="12"/>
        <pc:sldMkLst>
          <pc:docMk/>
          <pc:sldMk cId="4051835112" sldId="891"/>
        </pc:sldMkLst>
      </pc:sldChg>
      <pc:sldChg chg="add">
        <pc:chgData name="Bert Dingemans" userId="8e69b98cb10617d5" providerId="LiveId" clId="{58609B2E-48DC-47C9-8445-811E44042B1C}" dt="2021-01-06T08:16:00.890" v="12"/>
        <pc:sldMkLst>
          <pc:docMk/>
          <pc:sldMk cId="2455643435" sldId="892"/>
        </pc:sldMkLst>
      </pc:sldChg>
      <pc:sldChg chg="add">
        <pc:chgData name="Bert Dingemans" userId="8e69b98cb10617d5" providerId="LiveId" clId="{58609B2E-48DC-47C9-8445-811E44042B1C}" dt="2021-01-06T08:16:00.890" v="12"/>
        <pc:sldMkLst>
          <pc:docMk/>
          <pc:sldMk cId="3530070703" sldId="893"/>
        </pc:sldMkLst>
      </pc:sldChg>
      <pc:sldChg chg="add">
        <pc:chgData name="Bert Dingemans" userId="8e69b98cb10617d5" providerId="LiveId" clId="{58609B2E-48DC-47C9-8445-811E44042B1C}" dt="2021-01-06T08:16:00.890" v="12"/>
        <pc:sldMkLst>
          <pc:docMk/>
          <pc:sldMk cId="3312101394" sldId="899"/>
        </pc:sldMkLst>
      </pc:sldChg>
      <pc:sldChg chg="add">
        <pc:chgData name="Bert Dingemans" userId="8e69b98cb10617d5" providerId="LiveId" clId="{58609B2E-48DC-47C9-8445-811E44042B1C}" dt="2021-01-06T08:16:00.890" v="12"/>
        <pc:sldMkLst>
          <pc:docMk/>
          <pc:sldMk cId="1216522839" sldId="903"/>
        </pc:sldMkLst>
      </pc:sldChg>
      <pc:sldChg chg="add">
        <pc:chgData name="Bert Dingemans" userId="8e69b98cb10617d5" providerId="LiveId" clId="{58609B2E-48DC-47C9-8445-811E44042B1C}" dt="2021-01-06T08:16:00.890" v="12"/>
        <pc:sldMkLst>
          <pc:docMk/>
          <pc:sldMk cId="1665803604" sldId="907"/>
        </pc:sldMkLst>
      </pc:sldChg>
      <pc:sldChg chg="add del">
        <pc:chgData name="Bert Dingemans" userId="8e69b98cb10617d5" providerId="LiveId" clId="{58609B2E-48DC-47C9-8445-811E44042B1C}" dt="2021-01-06T08:11:09.715" v="9" actId="47"/>
        <pc:sldMkLst>
          <pc:docMk/>
          <pc:sldMk cId="3392169157" sldId="1558"/>
        </pc:sldMkLst>
      </pc:sldChg>
      <pc:sldChg chg="add del">
        <pc:chgData name="Bert Dingemans" userId="8e69b98cb10617d5" providerId="LiveId" clId="{58609B2E-48DC-47C9-8445-811E44042B1C}" dt="2021-01-06T08:11:10.640" v="10" actId="47"/>
        <pc:sldMkLst>
          <pc:docMk/>
          <pc:sldMk cId="3286099215" sldId="1568"/>
        </pc:sldMkLst>
      </pc:sldChg>
      <pc:sldChg chg="add del">
        <pc:chgData name="Bert Dingemans" userId="8e69b98cb10617d5" providerId="LiveId" clId="{58609B2E-48DC-47C9-8445-811E44042B1C}" dt="2021-01-06T08:11:11.910" v="11" actId="47"/>
        <pc:sldMkLst>
          <pc:docMk/>
          <pc:sldMk cId="2840563419" sldId="1569"/>
        </pc:sldMkLst>
      </pc:sldChg>
      <pc:sldChg chg="del">
        <pc:chgData name="Bert Dingemans" userId="8e69b98cb10617d5" providerId="LiveId" clId="{58609B2E-48DC-47C9-8445-811E44042B1C}" dt="2021-01-06T08:10:52.349" v="5" actId="47"/>
        <pc:sldMkLst>
          <pc:docMk/>
          <pc:sldMk cId="2497939888" sldId="1589"/>
        </pc:sldMkLst>
      </pc:sldChg>
      <pc:sldChg chg="add">
        <pc:chgData name="Bert Dingemans" userId="8e69b98cb10617d5" providerId="LiveId" clId="{58609B2E-48DC-47C9-8445-811E44042B1C}" dt="2021-01-06T08:16:00.890" v="12"/>
        <pc:sldMkLst>
          <pc:docMk/>
          <pc:sldMk cId="4152282278" sldId="1608"/>
        </pc:sldMkLst>
      </pc:sldChg>
      <pc:sldChg chg="add">
        <pc:chgData name="Bert Dingemans" userId="8e69b98cb10617d5" providerId="LiveId" clId="{58609B2E-48DC-47C9-8445-811E44042B1C}" dt="2021-01-06T08:16:00.890" v="12"/>
        <pc:sldMkLst>
          <pc:docMk/>
          <pc:sldMk cId="2694165670" sldId="1609"/>
        </pc:sldMkLst>
      </pc:sldChg>
      <pc:sldChg chg="add">
        <pc:chgData name="Bert Dingemans" userId="8e69b98cb10617d5" providerId="LiveId" clId="{58609B2E-48DC-47C9-8445-811E44042B1C}" dt="2021-01-06T08:16:00.890" v="12"/>
        <pc:sldMkLst>
          <pc:docMk/>
          <pc:sldMk cId="970693108" sldId="1610"/>
        </pc:sldMkLst>
      </pc:sldChg>
      <pc:sldChg chg="add">
        <pc:chgData name="Bert Dingemans" userId="8e69b98cb10617d5" providerId="LiveId" clId="{58609B2E-48DC-47C9-8445-811E44042B1C}" dt="2021-01-06T08:16:00.890" v="12"/>
        <pc:sldMkLst>
          <pc:docMk/>
          <pc:sldMk cId="1115825742" sldId="1611"/>
        </pc:sldMkLst>
      </pc:sldChg>
      <pc:sldChg chg="add">
        <pc:chgData name="Bert Dingemans" userId="8e69b98cb10617d5" providerId="LiveId" clId="{58609B2E-48DC-47C9-8445-811E44042B1C}" dt="2021-01-06T08:16:00.890" v="12"/>
        <pc:sldMkLst>
          <pc:docMk/>
          <pc:sldMk cId="2308175337" sldId="1612"/>
        </pc:sldMkLst>
      </pc:sldChg>
      <pc:sldChg chg="add">
        <pc:chgData name="Bert Dingemans" userId="8e69b98cb10617d5" providerId="LiveId" clId="{58609B2E-48DC-47C9-8445-811E44042B1C}" dt="2021-01-06T08:16:00.890" v="12"/>
        <pc:sldMkLst>
          <pc:docMk/>
          <pc:sldMk cId="1492611360" sldId="1613"/>
        </pc:sldMkLst>
      </pc:sldChg>
      <pc:sldChg chg="add">
        <pc:chgData name="Bert Dingemans" userId="8e69b98cb10617d5" providerId="LiveId" clId="{58609B2E-48DC-47C9-8445-811E44042B1C}" dt="2021-01-06T08:16:00.890" v="12"/>
        <pc:sldMkLst>
          <pc:docMk/>
          <pc:sldMk cId="3865281531" sldId="1614"/>
        </pc:sldMkLst>
      </pc:sldChg>
      <pc:sldChg chg="add">
        <pc:chgData name="Bert Dingemans" userId="8e69b98cb10617d5" providerId="LiveId" clId="{58609B2E-48DC-47C9-8445-811E44042B1C}" dt="2021-01-06T08:16:00.890" v="12"/>
        <pc:sldMkLst>
          <pc:docMk/>
          <pc:sldMk cId="1033916003" sldId="1615"/>
        </pc:sldMkLst>
      </pc:sldChg>
      <pc:sldChg chg="add">
        <pc:chgData name="Bert Dingemans" userId="8e69b98cb10617d5" providerId="LiveId" clId="{58609B2E-48DC-47C9-8445-811E44042B1C}" dt="2021-01-06T08:16:00.890" v="12"/>
        <pc:sldMkLst>
          <pc:docMk/>
          <pc:sldMk cId="1042983184" sldId="1616"/>
        </pc:sldMkLst>
      </pc:sldChg>
      <pc:sldChg chg="add">
        <pc:chgData name="Bert Dingemans" userId="8e69b98cb10617d5" providerId="LiveId" clId="{58609B2E-48DC-47C9-8445-811E44042B1C}" dt="2021-01-06T08:16:00.890" v="12"/>
        <pc:sldMkLst>
          <pc:docMk/>
          <pc:sldMk cId="1758842709" sldId="1617"/>
        </pc:sldMkLst>
      </pc:sldChg>
      <pc:sldChg chg="add">
        <pc:chgData name="Bert Dingemans" userId="8e69b98cb10617d5" providerId="LiveId" clId="{58609B2E-48DC-47C9-8445-811E44042B1C}" dt="2021-01-06T08:16:00.890" v="12"/>
        <pc:sldMkLst>
          <pc:docMk/>
          <pc:sldMk cId="1354365876" sldId="1618"/>
        </pc:sldMkLst>
      </pc:sldChg>
      <pc:sldChg chg="add">
        <pc:chgData name="Bert Dingemans" userId="8e69b98cb10617d5" providerId="LiveId" clId="{58609B2E-48DC-47C9-8445-811E44042B1C}" dt="2021-01-06T08:16:00.890" v="12"/>
        <pc:sldMkLst>
          <pc:docMk/>
          <pc:sldMk cId="8379663" sldId="1619"/>
        </pc:sldMkLst>
      </pc:sldChg>
      <pc:sldChg chg="addSp delSp modSp new mod modClrScheme chgLayout">
        <pc:chgData name="Bert Dingemans" userId="8e69b98cb10617d5" providerId="LiveId" clId="{58609B2E-48DC-47C9-8445-811E44042B1C}" dt="2021-01-06T08:16:45.340" v="40" actId="207"/>
        <pc:sldMkLst>
          <pc:docMk/>
          <pc:sldMk cId="4238203225" sldId="1620"/>
        </pc:sldMkLst>
      </pc:sldChg>
    </pc:docChg>
  </pc:docChgLst>
  <pc:docChgLst>
    <pc:chgData name="Bert Dingemans" userId="8e69b98cb10617d5" providerId="LiveId" clId="{C3DAB5B6-A588-445A-82F6-378A535FD40A}"/>
    <pc:docChg chg="custSel modSld">
      <pc:chgData name="Bert Dingemans" userId="8e69b98cb10617d5" providerId="LiveId" clId="{C3DAB5B6-A588-445A-82F6-378A535FD40A}" dt="2024-06-05T15:03:32.327" v="47" actId="20577"/>
      <pc:docMkLst>
        <pc:docMk/>
      </pc:docMkLst>
      <pc:sldChg chg="modSp mod">
        <pc:chgData name="Bert Dingemans" userId="8e69b98cb10617d5" providerId="LiveId" clId="{C3DAB5B6-A588-445A-82F6-378A535FD40A}" dt="2024-06-05T15:03:32.327" v="47" actId="20577"/>
        <pc:sldMkLst>
          <pc:docMk/>
          <pc:sldMk cId="341568276" sldId="1804"/>
        </pc:sldMkLst>
      </pc:sldChg>
    </pc:docChg>
  </pc:docChgLst>
  <pc:docChgLst>
    <pc:chgData name="Bert Dingemans" userId="8e69b98cb10617d5" providerId="LiveId" clId="{FEC5F26C-BF51-4DAC-8A48-DD9A006A7319}"/>
    <pc:docChg chg="undo custSel addSld delSld modSld sldOrd">
      <pc:chgData name="Bert Dingemans" userId="8e69b98cb10617d5" providerId="LiveId" clId="{FEC5F26C-BF51-4DAC-8A48-DD9A006A7319}" dt="2022-07-10T08:46:43.006" v="1600" actId="114"/>
      <pc:docMkLst>
        <pc:docMk/>
      </pc:docMkLst>
      <pc:sldChg chg="modSp mod">
        <pc:chgData name="Bert Dingemans" userId="8e69b98cb10617d5" providerId="LiveId" clId="{FEC5F26C-BF51-4DAC-8A48-DD9A006A7319}" dt="2021-08-23T08:37:04.847" v="68" actId="6549"/>
        <pc:sldMkLst>
          <pc:docMk/>
          <pc:sldMk cId="1464618863" sldId="256"/>
        </pc:sldMkLst>
      </pc:sldChg>
      <pc:sldChg chg="modSp mod">
        <pc:chgData name="Bert Dingemans" userId="8e69b98cb10617d5" providerId="LiveId" clId="{FEC5F26C-BF51-4DAC-8A48-DD9A006A7319}" dt="2021-11-05T07:46:41.534" v="377" actId="207"/>
        <pc:sldMkLst>
          <pc:docMk/>
          <pc:sldMk cId="2557641866" sldId="320"/>
        </pc:sldMkLst>
      </pc:sldChg>
      <pc:sldChg chg="modSp mod">
        <pc:chgData name="Bert Dingemans" userId="8e69b98cb10617d5" providerId="LiveId" clId="{FEC5F26C-BF51-4DAC-8A48-DD9A006A7319}" dt="2021-10-27T11:39:53.808" v="88" actId="6549"/>
        <pc:sldMkLst>
          <pc:docMk/>
          <pc:sldMk cId="3080020090" sldId="350"/>
        </pc:sldMkLst>
      </pc:sldChg>
      <pc:sldChg chg="modSp mod">
        <pc:chgData name="Bert Dingemans" userId="8e69b98cb10617d5" providerId="LiveId" clId="{FEC5F26C-BF51-4DAC-8A48-DD9A006A7319}" dt="2021-11-05T07:48:40.976" v="394" actId="20577"/>
        <pc:sldMkLst>
          <pc:docMk/>
          <pc:sldMk cId="141485213" sldId="352"/>
        </pc:sldMkLst>
      </pc:sldChg>
      <pc:sldChg chg="modSp mod">
        <pc:chgData name="Bert Dingemans" userId="8e69b98cb10617d5" providerId="LiveId" clId="{FEC5F26C-BF51-4DAC-8A48-DD9A006A7319}" dt="2021-11-05T07:56:15.101" v="545" actId="14100"/>
        <pc:sldMkLst>
          <pc:docMk/>
          <pc:sldMk cId="2079870904" sldId="364"/>
        </pc:sldMkLst>
      </pc:sldChg>
      <pc:sldChg chg="modSp mod">
        <pc:chgData name="Bert Dingemans" userId="8e69b98cb10617d5" providerId="LiveId" clId="{FEC5F26C-BF51-4DAC-8A48-DD9A006A7319}" dt="2022-06-21T13:47:50.037" v="1599" actId="6549"/>
        <pc:sldMkLst>
          <pc:docMk/>
          <pc:sldMk cId="2447906243" sldId="603"/>
        </pc:sldMkLst>
      </pc:sldChg>
      <pc:sldChg chg="modSp mod">
        <pc:chgData name="Bert Dingemans" userId="8e69b98cb10617d5" providerId="LiveId" clId="{FEC5F26C-BF51-4DAC-8A48-DD9A006A7319}" dt="2022-06-21T06:24:56.062" v="1478" actId="14100"/>
        <pc:sldMkLst>
          <pc:docMk/>
          <pc:sldMk cId="1690857870" sldId="676"/>
        </pc:sldMkLst>
      </pc:sldChg>
      <pc:sldChg chg="modAnim">
        <pc:chgData name="Bert Dingemans" userId="8e69b98cb10617d5" providerId="LiveId" clId="{FEC5F26C-BF51-4DAC-8A48-DD9A006A7319}" dt="2021-10-27T11:38:56.017" v="84"/>
        <pc:sldMkLst>
          <pc:docMk/>
          <pc:sldMk cId="2106819252" sldId="700"/>
        </pc:sldMkLst>
      </pc:sldChg>
      <pc:sldChg chg="addSp delSp modSp mod modClrScheme chgLayout">
        <pc:chgData name="Bert Dingemans" userId="8e69b98cb10617d5" providerId="LiveId" clId="{FEC5F26C-BF51-4DAC-8A48-DD9A006A7319}" dt="2021-11-01T10:43:34.575" v="95" actId="700"/>
        <pc:sldMkLst>
          <pc:docMk/>
          <pc:sldMk cId="246791393" sldId="704"/>
        </pc:sldMkLst>
      </pc:sldChg>
      <pc:sldChg chg="modSp mod">
        <pc:chgData name="Bert Dingemans" userId="8e69b98cb10617d5" providerId="LiveId" clId="{FEC5F26C-BF51-4DAC-8A48-DD9A006A7319}" dt="2021-11-01T10:54:54.428" v="372" actId="6549"/>
        <pc:sldMkLst>
          <pc:docMk/>
          <pc:sldMk cId="1760287673" sldId="705"/>
        </pc:sldMkLst>
      </pc:sldChg>
      <pc:sldChg chg="modSp mod">
        <pc:chgData name="Bert Dingemans" userId="8e69b98cb10617d5" providerId="LiveId" clId="{FEC5F26C-BF51-4DAC-8A48-DD9A006A7319}" dt="2022-07-10T08:46:43.006" v="1600" actId="114"/>
        <pc:sldMkLst>
          <pc:docMk/>
          <pc:sldMk cId="2783479810" sldId="826"/>
        </pc:sldMkLst>
      </pc:sldChg>
      <pc:sldChg chg="modSp mod">
        <pc:chgData name="Bert Dingemans" userId="8e69b98cb10617d5" providerId="LiveId" clId="{FEC5F26C-BF51-4DAC-8A48-DD9A006A7319}" dt="2021-08-23T08:38:19.783" v="72" actId="6549"/>
        <pc:sldMkLst>
          <pc:docMk/>
          <pc:sldMk cId="1959391574" sldId="856"/>
        </pc:sldMkLst>
      </pc:sldChg>
      <pc:sldChg chg="addSp modSp mod modAnim">
        <pc:chgData name="Bert Dingemans" userId="8e69b98cb10617d5" providerId="LiveId" clId="{FEC5F26C-BF51-4DAC-8A48-DD9A006A7319}" dt="2022-06-21T06:26:35.892" v="1561" actId="120"/>
        <pc:sldMkLst>
          <pc:docMk/>
          <pc:sldMk cId="832356699" sldId="1554"/>
        </pc:sldMkLst>
      </pc:sldChg>
      <pc:sldChg chg="modSp">
        <pc:chgData name="Bert Dingemans" userId="8e69b98cb10617d5" providerId="LiveId" clId="{FEC5F26C-BF51-4DAC-8A48-DD9A006A7319}" dt="2021-11-02T08:46:59.428" v="374"/>
        <pc:sldMkLst>
          <pc:docMk/>
          <pc:sldMk cId="2840563419" sldId="1569"/>
        </pc:sldMkLst>
      </pc:sldChg>
      <pc:sldChg chg="ord">
        <pc:chgData name="Bert Dingemans" userId="8e69b98cb10617d5" providerId="LiveId" clId="{FEC5F26C-BF51-4DAC-8A48-DD9A006A7319}" dt="2021-11-05T07:46:11.053" v="376"/>
        <pc:sldMkLst>
          <pc:docMk/>
          <pc:sldMk cId="4238203225" sldId="1620"/>
        </pc:sldMkLst>
      </pc:sldChg>
      <pc:sldChg chg="modSp mod">
        <pc:chgData name="Bert Dingemans" userId="8e69b98cb10617d5" providerId="LiveId" clId="{FEC5F26C-BF51-4DAC-8A48-DD9A006A7319}" dt="2021-11-05T07:58:52.356" v="548" actId="14100"/>
        <pc:sldMkLst>
          <pc:docMk/>
          <pc:sldMk cId="4290656993" sldId="1644"/>
        </pc:sldMkLst>
      </pc:sldChg>
      <pc:sldChg chg="modSp mod">
        <pc:chgData name="Bert Dingemans" userId="8e69b98cb10617d5" providerId="LiveId" clId="{FEC5F26C-BF51-4DAC-8A48-DD9A006A7319}" dt="2021-11-05T07:49:42.688" v="471" actId="20577"/>
        <pc:sldMkLst>
          <pc:docMk/>
          <pc:sldMk cId="1697695754" sldId="1652"/>
        </pc:sldMkLst>
      </pc:sldChg>
      <pc:sldChg chg="addSp modSp mod modAnim">
        <pc:chgData name="Bert Dingemans" userId="8e69b98cb10617d5" providerId="LiveId" clId="{FEC5F26C-BF51-4DAC-8A48-DD9A006A7319}" dt="2021-11-05T07:50:27.944" v="528"/>
        <pc:sldMkLst>
          <pc:docMk/>
          <pc:sldMk cId="2349067887" sldId="1654"/>
        </pc:sldMkLst>
      </pc:sldChg>
      <pc:sldChg chg="modSp mod">
        <pc:chgData name="Bert Dingemans" userId="8e69b98cb10617d5" providerId="LiveId" clId="{FEC5F26C-BF51-4DAC-8A48-DD9A006A7319}" dt="2021-10-27T11:44:51.737" v="93" actId="20577"/>
        <pc:sldMkLst>
          <pc:docMk/>
          <pc:sldMk cId="3932776794" sldId="1655"/>
        </pc:sldMkLst>
      </pc:sldChg>
      <pc:sldChg chg="addSp delSp modSp new del mod modClrScheme chgLayout">
        <pc:chgData name="Bert Dingemans" userId="8e69b98cb10617d5" providerId="LiveId" clId="{FEC5F26C-BF51-4DAC-8A48-DD9A006A7319}" dt="2021-11-01T11:00:32.205" v="373" actId="47"/>
        <pc:sldMkLst>
          <pc:docMk/>
          <pc:sldMk cId="236665706" sldId="1660"/>
        </pc:sldMkLst>
      </pc:sldChg>
      <pc:sldChg chg="modSp mod">
        <pc:chgData name="Bert Dingemans" userId="8e69b98cb10617d5" providerId="LiveId" clId="{FEC5F26C-BF51-4DAC-8A48-DD9A006A7319}" dt="2022-01-03T12:58:23.120" v="793" actId="27636"/>
        <pc:sldMkLst>
          <pc:docMk/>
          <pc:sldMk cId="804367365" sldId="1660"/>
        </pc:sldMkLst>
      </pc:sldChg>
      <pc:sldChg chg="modSp mod">
        <pc:chgData name="Bert Dingemans" userId="8e69b98cb10617d5" providerId="LiveId" clId="{FEC5F26C-BF51-4DAC-8A48-DD9A006A7319}" dt="2022-06-20T10:20:26.527" v="1030" actId="20577"/>
        <pc:sldMkLst>
          <pc:docMk/>
          <pc:sldMk cId="1676222925" sldId="1665"/>
        </pc:sldMkLst>
      </pc:sldChg>
      <pc:sldChg chg="addSp delSp modSp new del mod modClrScheme chgLayout">
        <pc:chgData name="Bert Dingemans" userId="8e69b98cb10617d5" providerId="LiveId" clId="{FEC5F26C-BF51-4DAC-8A48-DD9A006A7319}" dt="2022-01-03T11:02:15.455" v="780" actId="47"/>
        <pc:sldMkLst>
          <pc:docMk/>
          <pc:sldMk cId="2152987079" sldId="1665"/>
        </pc:sldMkLst>
      </pc:sldChg>
      <pc:sldChg chg="delSp modSp add mod delAnim">
        <pc:chgData name="Bert Dingemans" userId="8e69b98cb10617d5" providerId="LiveId" clId="{FEC5F26C-BF51-4DAC-8A48-DD9A006A7319}" dt="2022-06-21T06:22:36.719" v="1360" actId="478"/>
        <pc:sldMkLst>
          <pc:docMk/>
          <pc:sldMk cId="1338934960" sldId="1669"/>
        </pc:sldMkLst>
      </pc:sldChg>
      <pc:sldChg chg="addSp delSp modSp new del mod">
        <pc:chgData name="Bert Dingemans" userId="8e69b98cb10617d5" providerId="LiveId" clId="{FEC5F26C-BF51-4DAC-8A48-DD9A006A7319}" dt="2022-06-20T13:00:33.552" v="1351" actId="47"/>
        <pc:sldMkLst>
          <pc:docMk/>
          <pc:sldMk cId="2959849687" sldId="1669"/>
        </pc:sldMkLst>
      </pc:sldChg>
    </pc:docChg>
  </pc:docChgLst>
  <pc:docChgLst>
    <pc:chgData name="Bert Dingemans" userId="8e69b98cb10617d5" providerId="LiveId" clId="{0FCFA4E9-7E42-4F6F-B46E-E4D7BA6C4CA7}"/>
    <pc:docChg chg="custSel addSld modSld">
      <pc:chgData name="Bert Dingemans" userId="8e69b98cb10617d5" providerId="LiveId" clId="{0FCFA4E9-7E42-4F6F-B46E-E4D7BA6C4CA7}" dt="2022-03-07T07:38:36.223" v="62" actId="20577"/>
      <pc:docMkLst>
        <pc:docMk/>
      </pc:docMkLst>
      <pc:sldChg chg="modSp mod">
        <pc:chgData name="Bert Dingemans" userId="8e69b98cb10617d5" providerId="LiveId" clId="{0FCFA4E9-7E42-4F6F-B46E-E4D7BA6C4CA7}" dt="2022-03-07T07:35:34.163" v="39" actId="20577"/>
        <pc:sldMkLst>
          <pc:docMk/>
          <pc:sldMk cId="2529790651" sldId="286"/>
        </pc:sldMkLst>
      </pc:sldChg>
      <pc:sldChg chg="modSp mod">
        <pc:chgData name="Bert Dingemans" userId="8e69b98cb10617d5" providerId="LiveId" clId="{0FCFA4E9-7E42-4F6F-B46E-E4D7BA6C4CA7}" dt="2022-03-07T07:33:42.397" v="17" actId="27636"/>
        <pc:sldMkLst>
          <pc:docMk/>
          <pc:sldMk cId="1830536904" sldId="448"/>
        </pc:sldMkLst>
      </pc:sldChg>
      <pc:sldChg chg="modSp mod">
        <pc:chgData name="Bert Dingemans" userId="8e69b98cb10617d5" providerId="LiveId" clId="{0FCFA4E9-7E42-4F6F-B46E-E4D7BA6C4CA7}" dt="2022-03-07T07:38:36.223" v="62" actId="20577"/>
        <pc:sldMkLst>
          <pc:docMk/>
          <pc:sldMk cId="804367365" sldId="1660"/>
        </pc:sldMkLst>
      </pc:sldChg>
      <pc:sldChg chg="modSp add mod">
        <pc:chgData name="Bert Dingemans" userId="8e69b98cb10617d5" providerId="LiveId" clId="{0FCFA4E9-7E42-4F6F-B46E-E4D7BA6C4CA7}" dt="2022-03-07T07:36:23.044" v="53" actId="20577"/>
        <pc:sldMkLst>
          <pc:docMk/>
          <pc:sldMk cId="1676222925" sldId="1665"/>
        </pc:sldMkLst>
      </pc:sldChg>
    </pc:docChg>
  </pc:docChgLst>
  <pc:docChgLst>
    <pc:chgData name="Bert Dingemans" userId="8e69b98cb10617d5" providerId="LiveId" clId="{C4250855-E703-479A-AA67-F3325ECAC4D7}"/>
    <pc:docChg chg="custSel modSld">
      <pc:chgData name="Bert Dingemans" userId="8e69b98cb10617d5" providerId="LiveId" clId="{C4250855-E703-479A-AA67-F3325ECAC4D7}" dt="2022-12-05T12:24:42.963" v="55" actId="6549"/>
      <pc:docMkLst>
        <pc:docMk/>
      </pc:docMkLst>
      <pc:sldChg chg="modSp mod">
        <pc:chgData name="Bert Dingemans" userId="8e69b98cb10617d5" providerId="LiveId" clId="{C4250855-E703-479A-AA67-F3325ECAC4D7}" dt="2022-12-05T12:18:17.326" v="25" actId="20577"/>
        <pc:sldMkLst>
          <pc:docMk/>
          <pc:sldMk cId="1473072299" sldId="285"/>
        </pc:sldMkLst>
      </pc:sldChg>
      <pc:sldChg chg="addSp modSp mod">
        <pc:chgData name="Bert Dingemans" userId="8e69b98cb10617d5" providerId="LiveId" clId="{C4250855-E703-479A-AA67-F3325ECAC4D7}" dt="2022-12-05T12:19:03.528" v="30" actId="207"/>
        <pc:sldMkLst>
          <pc:docMk/>
          <pc:sldMk cId="2896242899" sldId="855"/>
        </pc:sldMkLst>
      </pc:sldChg>
      <pc:sldChg chg="modSp mod">
        <pc:chgData name="Bert Dingemans" userId="8e69b98cb10617d5" providerId="LiveId" clId="{C4250855-E703-479A-AA67-F3325ECAC4D7}" dt="2022-12-05T12:24:42.963" v="55" actId="6549"/>
        <pc:sldMkLst>
          <pc:docMk/>
          <pc:sldMk cId="1858765281" sldId="903"/>
        </pc:sldMkLst>
      </pc:sldChg>
      <pc:sldChg chg="addSp modSp mod">
        <pc:chgData name="Bert Dingemans" userId="8e69b98cb10617d5" providerId="LiveId" clId="{C4250855-E703-479A-AA67-F3325ECAC4D7}" dt="2022-12-05T12:23:44.659" v="50" actId="207"/>
        <pc:sldMkLst>
          <pc:docMk/>
          <pc:sldMk cId="91345327" sldId="1551"/>
        </pc:sldMkLst>
      </pc:sldChg>
      <pc:sldChg chg="addSp modSp mod">
        <pc:chgData name="Bert Dingemans" userId="8e69b98cb10617d5" providerId="LiveId" clId="{C4250855-E703-479A-AA67-F3325ECAC4D7}" dt="2022-12-05T12:21:44.083" v="37" actId="1076"/>
        <pc:sldMkLst>
          <pc:docMk/>
          <pc:sldMk cId="750657703" sldId="1607"/>
        </pc:sldMkLst>
      </pc:sldChg>
    </pc:docChg>
  </pc:docChgLst>
  <pc:docChgLst>
    <pc:chgData name="Bert Dingemans" userId="8e69b98cb10617d5" providerId="LiveId" clId="{BCAF6A2C-709B-4ADE-889C-208262BB3355}"/>
    <pc:docChg chg="modSld">
      <pc:chgData name="Bert Dingemans" userId="8e69b98cb10617d5" providerId="LiveId" clId="{BCAF6A2C-709B-4ADE-889C-208262BB3355}" dt="2020-08-23T07:31:43.788" v="90" actId="14100"/>
      <pc:docMkLst>
        <pc:docMk/>
      </pc:docMkLst>
      <pc:sldChg chg="modSp mod">
        <pc:chgData name="Bert Dingemans" userId="8e69b98cb10617d5" providerId="LiveId" clId="{BCAF6A2C-709B-4ADE-889C-208262BB3355}" dt="2020-08-23T07:31:43.788" v="90" actId="14100"/>
        <pc:sldMkLst>
          <pc:docMk/>
          <pc:sldMk cId="1473072299" sldId="285"/>
        </pc:sldMkLst>
      </pc:sldChg>
    </pc:docChg>
  </pc:docChgLst>
  <pc:docChgLst>
    <pc:chgData name="Bert Dingemans" userId="8e69b98cb10617d5" providerId="LiveId" clId="{A146D255-A60E-4558-8E6B-32B7CC8BC2D4}"/>
    <pc:docChg chg="custSel modSld">
      <pc:chgData name="Bert Dingemans" userId="8e69b98cb10617d5" providerId="LiveId" clId="{A146D255-A60E-4558-8E6B-32B7CC8BC2D4}" dt="2024-01-08T19:42:21.749" v="38" actId="20577"/>
      <pc:docMkLst>
        <pc:docMk/>
      </pc:docMkLst>
      <pc:sldChg chg="delSp modSp mod">
        <pc:chgData name="Bert Dingemans" userId="8e69b98cb10617d5" providerId="LiveId" clId="{A146D255-A60E-4558-8E6B-32B7CC8BC2D4}" dt="2024-01-08T19:34:11.597" v="1" actId="478"/>
        <pc:sldMkLst>
          <pc:docMk/>
          <pc:sldMk cId="253583727" sldId="1699"/>
        </pc:sldMkLst>
      </pc:sldChg>
    </pc:docChg>
  </pc:docChgLst>
  <pc:docChgLst>
    <pc:chgData name="Bert Dingemans" userId="8e69b98cb10617d5" providerId="LiveId" clId="{F303C131-E7E5-4A9C-9881-8E277363A591}"/>
    <pc:docChg chg="custSel modSld">
      <pc:chgData name="Bert Dingemans" userId="8e69b98cb10617d5" providerId="LiveId" clId="{F303C131-E7E5-4A9C-9881-8E277363A591}" dt="2024-07-18T04:59:16.930" v="49" actId="27636"/>
      <pc:docMkLst>
        <pc:docMk/>
      </pc:docMkLst>
      <pc:sldChg chg="modSp mod">
        <pc:chgData name="Bert Dingemans" userId="8e69b98cb10617d5" providerId="LiveId" clId="{F303C131-E7E5-4A9C-9881-8E277363A591}" dt="2024-07-18T04:57:17.927" v="14" actId="6549"/>
        <pc:sldMkLst>
          <pc:docMk/>
          <pc:sldMk cId="3075235793" sldId="1736"/>
        </pc:sldMkLst>
      </pc:sldChg>
      <pc:sldChg chg="modSp mod">
        <pc:chgData name="Bert Dingemans" userId="8e69b98cb10617d5" providerId="LiveId" clId="{F303C131-E7E5-4A9C-9881-8E277363A591}" dt="2024-07-18T04:59:16.930" v="49" actId="27636"/>
        <pc:sldMkLst>
          <pc:docMk/>
          <pc:sldMk cId="341568276" sldId="1804"/>
        </pc:sldMkLst>
      </pc:sldChg>
    </pc:docChg>
  </pc:docChgLst>
  <pc:docChgLst>
    <pc:chgData name="Bert Dingemans" userId="8e69b98cb10617d5" providerId="LiveId" clId="{F9C277F3-4267-4CB0-B9BF-27A5C30B5759}"/>
    <pc:docChg chg="custSel addSld delSld modSld sldOrd">
      <pc:chgData name="Bert Dingemans" userId="8e69b98cb10617d5" providerId="LiveId" clId="{F9C277F3-4267-4CB0-B9BF-27A5C30B5759}" dt="2021-07-09T07:08:53.220" v="1690" actId="20577"/>
      <pc:docMkLst>
        <pc:docMk/>
      </pc:docMkLst>
      <pc:sldChg chg="addSp modSp mod">
        <pc:chgData name="Bert Dingemans" userId="8e69b98cb10617d5" providerId="LiveId" clId="{F9C277F3-4267-4CB0-B9BF-27A5C30B5759}" dt="2021-07-09T06:22:10.903" v="67"/>
        <pc:sldMkLst>
          <pc:docMk/>
          <pc:sldMk cId="1464618863" sldId="256"/>
        </pc:sldMkLst>
      </pc:sldChg>
      <pc:sldChg chg="modSp">
        <pc:chgData name="Bert Dingemans" userId="8e69b98cb10617d5" providerId="LiveId" clId="{F9C277F3-4267-4CB0-B9BF-27A5C30B5759}" dt="2021-07-09T06:25:01.063" v="179" actId="14100"/>
        <pc:sldMkLst>
          <pc:docMk/>
          <pc:sldMk cId="916653229" sldId="282"/>
        </pc:sldMkLst>
      </pc:sldChg>
      <pc:sldChg chg="modSp">
        <pc:chgData name="Bert Dingemans" userId="8e69b98cb10617d5" providerId="LiveId" clId="{F9C277F3-4267-4CB0-B9BF-27A5C30B5759}" dt="2021-07-09T06:28:28.870" v="562" actId="6549"/>
        <pc:sldMkLst>
          <pc:docMk/>
          <pc:sldMk cId="1473072299" sldId="285"/>
        </pc:sldMkLst>
      </pc:sldChg>
      <pc:sldChg chg="modNotesTx">
        <pc:chgData name="Bert Dingemans" userId="8e69b98cb10617d5" providerId="LiveId" clId="{F9C277F3-4267-4CB0-B9BF-27A5C30B5759}" dt="2021-07-09T06:28:10.481" v="555" actId="20577"/>
        <pc:sldMkLst>
          <pc:docMk/>
          <pc:sldMk cId="2529790651" sldId="286"/>
        </pc:sldMkLst>
      </pc:sldChg>
      <pc:sldChg chg="addSp modSp mod">
        <pc:chgData name="Bert Dingemans" userId="8e69b98cb10617d5" providerId="LiveId" clId="{F9C277F3-4267-4CB0-B9BF-27A5C30B5759}" dt="2021-07-09T07:00:31.110" v="1534" actId="20577"/>
        <pc:sldMkLst>
          <pc:docMk/>
          <pc:sldMk cId="86675752" sldId="352"/>
        </pc:sldMkLst>
      </pc:sldChg>
      <pc:sldChg chg="modSp mod">
        <pc:chgData name="Bert Dingemans" userId="8e69b98cb10617d5" providerId="LiveId" clId="{F9C277F3-4267-4CB0-B9BF-27A5C30B5759}" dt="2021-07-09T06:22:30.285" v="79" actId="20577"/>
        <pc:sldMkLst>
          <pc:docMk/>
          <pc:sldMk cId="1830536904" sldId="448"/>
        </pc:sldMkLst>
      </pc:sldChg>
      <pc:sldChg chg="modSp mod modNotesTx">
        <pc:chgData name="Bert Dingemans" userId="8e69b98cb10617d5" providerId="LiveId" clId="{F9C277F3-4267-4CB0-B9BF-27A5C30B5759}" dt="2021-07-09T06:27:49.541" v="505" actId="20577"/>
        <pc:sldMkLst>
          <pc:docMk/>
          <pc:sldMk cId="1760768740" sldId="528"/>
        </pc:sldMkLst>
      </pc:sldChg>
      <pc:sldChg chg="modSp mod">
        <pc:chgData name="Bert Dingemans" userId="8e69b98cb10617d5" providerId="LiveId" clId="{F9C277F3-4267-4CB0-B9BF-27A5C30B5759}" dt="2021-07-09T06:23:11.905" v="142" actId="20577"/>
        <pc:sldMkLst>
          <pc:docMk/>
          <pc:sldMk cId="1394170633" sldId="648"/>
        </pc:sldMkLst>
      </pc:sldChg>
      <pc:sldChg chg="modSp mod">
        <pc:chgData name="Bert Dingemans" userId="8e69b98cb10617d5" providerId="LiveId" clId="{F9C277F3-4267-4CB0-B9BF-27A5C30B5759}" dt="2021-07-09T06:37:12.591" v="797" actId="20577"/>
        <pc:sldMkLst>
          <pc:docMk/>
          <pc:sldMk cId="588939797" sldId="664"/>
        </pc:sldMkLst>
      </pc:sldChg>
      <pc:sldChg chg="modSp mod">
        <pc:chgData name="Bert Dingemans" userId="8e69b98cb10617d5" providerId="LiveId" clId="{F9C277F3-4267-4CB0-B9BF-27A5C30B5759}" dt="2021-07-09T06:33:48.464" v="633" actId="207"/>
        <pc:sldMkLst>
          <pc:docMk/>
          <pc:sldMk cId="246791393" sldId="704"/>
        </pc:sldMkLst>
      </pc:sldChg>
      <pc:sldChg chg="modSp mod">
        <pc:chgData name="Bert Dingemans" userId="8e69b98cb10617d5" providerId="LiveId" clId="{F9C277F3-4267-4CB0-B9BF-27A5C30B5759}" dt="2021-07-09T06:34:22.142" v="652" actId="6549"/>
        <pc:sldMkLst>
          <pc:docMk/>
          <pc:sldMk cId="1760287673" sldId="705"/>
        </pc:sldMkLst>
      </pc:sldChg>
      <pc:sldChg chg="ord">
        <pc:chgData name="Bert Dingemans" userId="8e69b98cb10617d5" providerId="LiveId" clId="{F9C277F3-4267-4CB0-B9BF-27A5C30B5759}" dt="2021-07-09T06:39:32.792" v="802"/>
        <pc:sldMkLst>
          <pc:docMk/>
          <pc:sldMk cId="1272500865" sldId="774"/>
        </pc:sldMkLst>
      </pc:sldChg>
      <pc:sldChg chg="modSp mod">
        <pc:chgData name="Bert Dingemans" userId="8e69b98cb10617d5" providerId="LiveId" clId="{F9C277F3-4267-4CB0-B9BF-27A5C30B5759}" dt="2021-07-09T06:29:12.725" v="566" actId="403"/>
        <pc:sldMkLst>
          <pc:docMk/>
          <pc:sldMk cId="2249235140" sldId="816"/>
        </pc:sldMkLst>
      </pc:sldChg>
      <pc:sldChg chg="modSp mod">
        <pc:chgData name="Bert Dingemans" userId="8e69b98cb10617d5" providerId="LiveId" clId="{F9C277F3-4267-4CB0-B9BF-27A5C30B5759}" dt="2021-07-09T07:03:48.584" v="1590" actId="27636"/>
        <pc:sldMkLst>
          <pc:docMk/>
          <pc:sldMk cId="1908572782" sldId="826"/>
        </pc:sldMkLst>
      </pc:sldChg>
      <pc:sldChg chg="modSp mod">
        <pc:chgData name="Bert Dingemans" userId="8e69b98cb10617d5" providerId="LiveId" clId="{F9C277F3-4267-4CB0-B9BF-27A5C30B5759}" dt="2021-07-09T06:29:49.404" v="601" actId="20577"/>
        <pc:sldMkLst>
          <pc:docMk/>
          <pc:sldMk cId="2896242899" sldId="855"/>
        </pc:sldMkLst>
      </pc:sldChg>
      <pc:sldChg chg="modSp mod">
        <pc:chgData name="Bert Dingemans" userId="8e69b98cb10617d5" providerId="LiveId" clId="{F9C277F3-4267-4CB0-B9BF-27A5C30B5759}" dt="2021-07-09T06:23:44.434" v="164" actId="207"/>
        <pc:sldMkLst>
          <pc:docMk/>
          <pc:sldMk cId="1959391574" sldId="856"/>
        </pc:sldMkLst>
      </pc:sldChg>
      <pc:sldChg chg="modSp mod">
        <pc:chgData name="Bert Dingemans" userId="8e69b98cb10617d5" providerId="LiveId" clId="{F9C277F3-4267-4CB0-B9BF-27A5C30B5759}" dt="2021-07-09T06:24:14.015" v="167" actId="27636"/>
        <pc:sldMkLst>
          <pc:docMk/>
          <pc:sldMk cId="1589940173" sldId="857"/>
        </pc:sldMkLst>
      </pc:sldChg>
      <pc:sldChg chg="modSp mod">
        <pc:chgData name="Bert Dingemans" userId="8e69b98cb10617d5" providerId="LiveId" clId="{F9C277F3-4267-4CB0-B9BF-27A5C30B5759}" dt="2021-07-09T06:24:33.901" v="178" actId="20577"/>
        <pc:sldMkLst>
          <pc:docMk/>
          <pc:sldMk cId="3019866549" sldId="858"/>
        </pc:sldMkLst>
      </pc:sldChg>
      <pc:sldChg chg="modSp mod">
        <pc:chgData name="Bert Dingemans" userId="8e69b98cb10617d5" providerId="LiveId" clId="{F9C277F3-4267-4CB0-B9BF-27A5C30B5759}" dt="2021-07-09T07:05:48.786" v="1592" actId="14100"/>
        <pc:sldMkLst>
          <pc:docMk/>
          <pc:sldMk cId="862873210" sldId="1198"/>
        </pc:sldMkLst>
      </pc:sldChg>
      <pc:sldChg chg="modSp mod">
        <pc:chgData name="Bert Dingemans" userId="8e69b98cb10617d5" providerId="LiveId" clId="{F9C277F3-4267-4CB0-B9BF-27A5C30B5759}" dt="2021-07-09T06:31:30.580" v="627" actId="6549"/>
        <pc:sldMkLst>
          <pc:docMk/>
          <pc:sldMk cId="319092141" sldId="1529"/>
        </pc:sldMkLst>
      </pc:sldChg>
      <pc:sldChg chg="modSp mod">
        <pc:chgData name="Bert Dingemans" userId="8e69b98cb10617d5" providerId="LiveId" clId="{F9C277F3-4267-4CB0-B9BF-27A5C30B5759}" dt="2021-07-09T06:33:13.450" v="632" actId="14100"/>
        <pc:sldMkLst>
          <pc:docMk/>
          <pc:sldMk cId="2443072487" sldId="1532"/>
        </pc:sldMkLst>
      </pc:sldChg>
      <pc:sldChg chg="modSp mod">
        <pc:chgData name="Bert Dingemans" userId="8e69b98cb10617d5" providerId="LiveId" clId="{F9C277F3-4267-4CB0-B9BF-27A5C30B5759}" dt="2021-07-09T06:32:21.579" v="629" actId="207"/>
        <pc:sldMkLst>
          <pc:docMk/>
          <pc:sldMk cId="41753190" sldId="1555"/>
        </pc:sldMkLst>
      </pc:sldChg>
      <pc:sldChg chg="modSp mod">
        <pc:chgData name="Bert Dingemans" userId="8e69b98cb10617d5" providerId="LiveId" clId="{F9C277F3-4267-4CB0-B9BF-27A5C30B5759}" dt="2021-07-09T07:01:57.458" v="1582" actId="20577"/>
        <pc:sldMkLst>
          <pc:docMk/>
          <pc:sldMk cId="1860223375" sldId="1557"/>
        </pc:sldMkLst>
      </pc:sldChg>
      <pc:sldChg chg="modSp mod">
        <pc:chgData name="Bert Dingemans" userId="8e69b98cb10617d5" providerId="LiveId" clId="{F9C277F3-4267-4CB0-B9BF-27A5C30B5759}" dt="2021-07-09T06:43:10.029" v="807" actId="20577"/>
        <pc:sldMkLst>
          <pc:docMk/>
          <pc:sldMk cId="724245587" sldId="1559"/>
        </pc:sldMkLst>
      </pc:sldChg>
      <pc:sldChg chg="modSp mod">
        <pc:chgData name="Bert Dingemans" userId="8e69b98cb10617d5" providerId="LiveId" clId="{F9C277F3-4267-4CB0-B9BF-27A5C30B5759}" dt="2021-07-09T06:59:36.679" v="1519" actId="207"/>
        <pc:sldMkLst>
          <pc:docMk/>
          <pc:sldMk cId="433138842" sldId="1560"/>
        </pc:sldMkLst>
      </pc:sldChg>
      <pc:sldChg chg="del">
        <pc:chgData name="Bert Dingemans" userId="8e69b98cb10617d5" providerId="LiveId" clId="{F9C277F3-4267-4CB0-B9BF-27A5C30B5759}" dt="2021-07-09T06:59:14.295" v="1517" actId="47"/>
        <pc:sldMkLst>
          <pc:docMk/>
          <pc:sldMk cId="3220767898" sldId="1561"/>
        </pc:sldMkLst>
      </pc:sldChg>
      <pc:sldChg chg="modSp mod">
        <pc:chgData name="Bert Dingemans" userId="8e69b98cb10617d5" providerId="LiveId" clId="{F9C277F3-4267-4CB0-B9BF-27A5C30B5759}" dt="2021-07-09T06:38:35.008" v="800" actId="207"/>
        <pc:sldMkLst>
          <pc:docMk/>
          <pc:sldMk cId="3286099215" sldId="1568"/>
        </pc:sldMkLst>
      </pc:sldChg>
      <pc:sldChg chg="modSp mod">
        <pc:chgData name="Bert Dingemans" userId="8e69b98cb10617d5" providerId="LiveId" clId="{F9C277F3-4267-4CB0-B9BF-27A5C30B5759}" dt="2021-07-09T07:04:24.951" v="1591" actId="207"/>
        <pc:sldMkLst>
          <pc:docMk/>
          <pc:sldMk cId="4076701459" sldId="1586"/>
        </pc:sldMkLst>
      </pc:sldChg>
      <pc:sldChg chg="modSp mod">
        <pc:chgData name="Bert Dingemans" userId="8e69b98cb10617d5" providerId="LiveId" clId="{F9C277F3-4267-4CB0-B9BF-27A5C30B5759}" dt="2021-07-09T07:08:53.220" v="1690" actId="20577"/>
        <pc:sldMkLst>
          <pc:docMk/>
          <pc:sldMk cId="827128623" sldId="1587"/>
        </pc:sldMkLst>
      </pc:sldChg>
      <pc:sldChg chg="addSp modSp new mod">
        <pc:chgData name="Bert Dingemans" userId="8e69b98cb10617d5" providerId="LiveId" clId="{F9C277F3-4267-4CB0-B9BF-27A5C30B5759}" dt="2021-07-09T06:52:10.625" v="1472" actId="14100"/>
        <pc:sldMkLst>
          <pc:docMk/>
          <pc:sldMk cId="2316396036" sldId="1621"/>
        </pc:sldMkLst>
      </pc:sldChg>
      <pc:sldChg chg="modSp new mod">
        <pc:chgData name="Bert Dingemans" userId="8e69b98cb10617d5" providerId="LiveId" clId="{F9C277F3-4267-4CB0-B9BF-27A5C30B5759}" dt="2021-07-09T06:51:05.529" v="1339" actId="20577"/>
        <pc:sldMkLst>
          <pc:docMk/>
          <pc:sldMk cId="3099461147" sldId="1622"/>
        </pc:sldMkLst>
      </pc:sldChg>
      <pc:sldChg chg="addSp delSp modSp new mod">
        <pc:chgData name="Bert Dingemans" userId="8e69b98cb10617d5" providerId="LiveId" clId="{F9C277F3-4267-4CB0-B9BF-27A5C30B5759}" dt="2021-07-09T06:58:18.680" v="1516" actId="207"/>
        <pc:sldMkLst>
          <pc:docMk/>
          <pc:sldMk cId="219227017" sldId="1623"/>
        </pc:sldMkLst>
      </pc:sldChg>
    </pc:docChg>
  </pc:docChgLst>
  <pc:docChgLst>
    <pc:chgData name="Bert Dingemans" userId="8e69b98cb10617d5" providerId="LiveId" clId="{0588944B-BA47-4EA7-A495-53D072C6A279}"/>
    <pc:docChg chg="custSel addSld delSld modSld">
      <pc:chgData name="Bert Dingemans" userId="8e69b98cb10617d5" providerId="LiveId" clId="{0588944B-BA47-4EA7-A495-53D072C6A279}" dt="2024-07-18T09:43:05.661" v="345" actId="20577"/>
      <pc:docMkLst>
        <pc:docMk/>
      </pc:docMkLst>
      <pc:sldChg chg="addSp modSp del mod">
        <pc:chgData name="Bert Dingemans" userId="8e69b98cb10617d5" providerId="LiveId" clId="{0588944B-BA47-4EA7-A495-53D072C6A279}" dt="2024-07-18T09:21:07.078" v="31" actId="47"/>
        <pc:sldMkLst>
          <pc:docMk/>
          <pc:sldMk cId="63112015" sldId="1788"/>
        </pc:sldMkLst>
      </pc:sldChg>
      <pc:sldChg chg="addSp modSp mod modAnim">
        <pc:chgData name="Bert Dingemans" userId="8e69b98cb10617d5" providerId="LiveId" clId="{0588944B-BA47-4EA7-A495-53D072C6A279}" dt="2024-07-17T10:43:23.164" v="16"/>
        <pc:sldMkLst>
          <pc:docMk/>
          <pc:sldMk cId="1808153800" sldId="1832"/>
        </pc:sldMkLst>
      </pc:sldChg>
      <pc:sldChg chg="modSp mod">
        <pc:chgData name="Bert Dingemans" userId="8e69b98cb10617d5" providerId="LiveId" clId="{0588944B-BA47-4EA7-A495-53D072C6A279}" dt="2024-07-16T07:51:41.339" v="0" actId="313"/>
        <pc:sldMkLst>
          <pc:docMk/>
          <pc:sldMk cId="3092503052" sldId="1847"/>
        </pc:sldMkLst>
      </pc:sldChg>
      <pc:sldChg chg="add del">
        <pc:chgData name="Bert Dingemans" userId="8e69b98cb10617d5" providerId="LiveId" clId="{0588944B-BA47-4EA7-A495-53D072C6A279}" dt="2024-07-18T09:17:00.641" v="27" actId="47"/>
        <pc:sldMkLst>
          <pc:docMk/>
          <pc:sldMk cId="3975720745" sldId="1851"/>
        </pc:sldMkLst>
      </pc:sldChg>
      <pc:sldChg chg="add del">
        <pc:chgData name="Bert Dingemans" userId="8e69b98cb10617d5" providerId="LiveId" clId="{0588944B-BA47-4EA7-A495-53D072C6A279}" dt="2024-07-18T09:17:12.155" v="30" actId="47"/>
        <pc:sldMkLst>
          <pc:docMk/>
          <pc:sldMk cId="825111678" sldId="1852"/>
        </pc:sldMkLst>
      </pc:sldChg>
      <pc:sldChg chg="modSp add mod">
        <pc:chgData name="Bert Dingemans" userId="8e69b98cb10617d5" providerId="LiveId" clId="{0588944B-BA47-4EA7-A495-53D072C6A279}" dt="2024-07-18T09:23:42.517" v="213" actId="20577"/>
        <pc:sldMkLst>
          <pc:docMk/>
          <pc:sldMk cId="3087038241" sldId="1853"/>
        </pc:sldMkLst>
      </pc:sldChg>
      <pc:sldChg chg="addSp modSp add mod">
        <pc:chgData name="Bert Dingemans" userId="8e69b98cb10617d5" providerId="LiveId" clId="{0588944B-BA47-4EA7-A495-53D072C6A279}" dt="2024-07-18T09:38:39.741" v="270" actId="20577"/>
        <pc:sldMkLst>
          <pc:docMk/>
          <pc:sldMk cId="1287209627" sldId="1854"/>
        </pc:sldMkLst>
      </pc:sldChg>
      <pc:sldChg chg="modSp add mod">
        <pc:chgData name="Bert Dingemans" userId="8e69b98cb10617d5" providerId="LiveId" clId="{0588944B-BA47-4EA7-A495-53D072C6A279}" dt="2024-07-18T09:43:05.661" v="345" actId="20577"/>
        <pc:sldMkLst>
          <pc:docMk/>
          <pc:sldMk cId="901542872" sldId="1855"/>
        </pc:sldMkLst>
      </pc:sldChg>
      <pc:sldChg chg="add">
        <pc:chgData name="Bert Dingemans" userId="8e69b98cb10617d5" providerId="LiveId" clId="{0588944B-BA47-4EA7-A495-53D072C6A279}" dt="2024-07-18T09:29:20.803" v="215"/>
        <pc:sldMkLst>
          <pc:docMk/>
          <pc:sldMk cId="1887819612" sldId="1856"/>
        </pc:sldMkLst>
      </pc:sldChg>
    </pc:docChg>
  </pc:docChgLst>
  <pc:docChgLst>
    <pc:chgData name="Bert Dingemans" userId="8e69b98cb10617d5" providerId="LiveId" clId="{896BDED4-000A-438E-A555-BB8DCFFB35E9}"/>
    <pc:docChg chg="undo custSel mod addSld delSld modSld sldOrd">
      <pc:chgData name="Bert Dingemans" userId="8e69b98cb10617d5" providerId="LiveId" clId="{896BDED4-000A-438E-A555-BB8DCFFB35E9}" dt="2020-02-16T12:24:47.790" v="4916" actId="26606"/>
      <pc:docMkLst>
        <pc:docMk/>
      </pc:docMkLst>
      <pc:sldChg chg="modSp add">
        <pc:chgData name="Bert Dingemans" userId="8e69b98cb10617d5" providerId="LiveId" clId="{896BDED4-000A-438E-A555-BB8DCFFB35E9}" dt="2020-02-16T11:09:00.215" v="2659" actId="313"/>
        <pc:sldMkLst>
          <pc:docMk/>
          <pc:sldMk cId="1824661728" sldId="265"/>
        </pc:sldMkLst>
      </pc:sldChg>
      <pc:sldChg chg="add">
        <pc:chgData name="Bert Dingemans" userId="8e69b98cb10617d5" providerId="LiveId" clId="{896BDED4-000A-438E-A555-BB8DCFFB35E9}" dt="2020-02-01T16:16:15.416" v="75"/>
        <pc:sldMkLst>
          <pc:docMk/>
          <pc:sldMk cId="3342568992" sldId="281"/>
        </pc:sldMkLst>
      </pc:sldChg>
      <pc:sldChg chg="addSp delSp modSp add mod setBg">
        <pc:chgData name="Bert Dingemans" userId="8e69b98cb10617d5" providerId="LiveId" clId="{896BDED4-000A-438E-A555-BB8DCFFB35E9}" dt="2020-02-16T10:26:20.438" v="891" actId="26606"/>
        <pc:sldMkLst>
          <pc:docMk/>
          <pc:sldMk cId="916653229" sldId="282"/>
        </pc:sldMkLst>
      </pc:sldChg>
      <pc:sldChg chg="add">
        <pc:chgData name="Bert Dingemans" userId="8e69b98cb10617d5" providerId="LiveId" clId="{896BDED4-000A-438E-A555-BB8DCFFB35E9}" dt="2020-02-01T16:16:15.416" v="75"/>
        <pc:sldMkLst>
          <pc:docMk/>
          <pc:sldMk cId="1473072299" sldId="285"/>
        </pc:sldMkLst>
      </pc:sldChg>
      <pc:sldChg chg="add">
        <pc:chgData name="Bert Dingemans" userId="8e69b98cb10617d5" providerId="LiveId" clId="{896BDED4-000A-438E-A555-BB8DCFFB35E9}" dt="2020-02-01T16:16:15.416" v="75"/>
        <pc:sldMkLst>
          <pc:docMk/>
          <pc:sldMk cId="2529790651" sldId="286"/>
        </pc:sldMkLst>
      </pc:sldChg>
      <pc:sldChg chg="modSp">
        <pc:chgData name="Bert Dingemans" userId="8e69b98cb10617d5" providerId="LiveId" clId="{896BDED4-000A-438E-A555-BB8DCFFB35E9}" dt="2020-02-16T10:41:59.157" v="1433" actId="14100"/>
        <pc:sldMkLst>
          <pc:docMk/>
          <pc:sldMk cId="1483229467" sldId="309"/>
        </pc:sldMkLst>
      </pc:sldChg>
      <pc:sldChg chg="del">
        <pc:chgData name="Bert Dingemans" userId="8e69b98cb10617d5" providerId="LiveId" clId="{896BDED4-000A-438E-A555-BB8DCFFB35E9}" dt="2020-02-16T10:42:25.881" v="1435" actId="47"/>
        <pc:sldMkLst>
          <pc:docMk/>
          <pc:sldMk cId="3842221735" sldId="318"/>
        </pc:sldMkLst>
      </pc:sldChg>
      <pc:sldChg chg="modSp">
        <pc:chgData name="Bert Dingemans" userId="8e69b98cb10617d5" providerId="LiveId" clId="{896BDED4-000A-438E-A555-BB8DCFFB35E9}" dt="2020-02-16T11:12:53.933" v="2791" actId="14100"/>
        <pc:sldMkLst>
          <pc:docMk/>
          <pc:sldMk cId="2557641866" sldId="320"/>
        </pc:sldMkLst>
      </pc:sldChg>
      <pc:sldChg chg="del">
        <pc:chgData name="Bert Dingemans" userId="8e69b98cb10617d5" providerId="LiveId" clId="{896BDED4-000A-438E-A555-BB8DCFFB35E9}" dt="2020-02-16T10:42:29.093" v="1436" actId="47"/>
        <pc:sldMkLst>
          <pc:docMk/>
          <pc:sldMk cId="3142340733" sldId="321"/>
        </pc:sldMkLst>
      </pc:sldChg>
      <pc:sldChg chg="modSp">
        <pc:chgData name="Bert Dingemans" userId="8e69b98cb10617d5" providerId="LiveId" clId="{896BDED4-000A-438E-A555-BB8DCFFB35E9}" dt="2020-02-16T10:45:28.259" v="1744" actId="6549"/>
        <pc:sldMkLst>
          <pc:docMk/>
          <pc:sldMk cId="4210448820" sldId="331"/>
        </pc:sldMkLst>
      </pc:sldChg>
      <pc:sldChg chg="modSp">
        <pc:chgData name="Bert Dingemans" userId="8e69b98cb10617d5" providerId="LiveId" clId="{896BDED4-000A-438E-A555-BB8DCFFB35E9}" dt="2020-02-16T10:46:27.341" v="1768" actId="6549"/>
        <pc:sldMkLst>
          <pc:docMk/>
          <pc:sldMk cId="3891738742" sldId="351"/>
        </pc:sldMkLst>
      </pc:sldChg>
      <pc:sldChg chg="modSp">
        <pc:chgData name="Bert Dingemans" userId="8e69b98cb10617d5" providerId="LiveId" clId="{896BDED4-000A-438E-A555-BB8DCFFB35E9}" dt="2020-02-16T10:46:58.641" v="1803" actId="6549"/>
        <pc:sldMkLst>
          <pc:docMk/>
          <pc:sldMk cId="86675752" sldId="352"/>
        </pc:sldMkLst>
      </pc:sldChg>
      <pc:sldChg chg="modSp">
        <pc:chgData name="Bert Dingemans" userId="8e69b98cb10617d5" providerId="LiveId" clId="{896BDED4-000A-438E-A555-BB8DCFFB35E9}" dt="2020-02-16T10:46:47.819" v="1780" actId="20577"/>
        <pc:sldMkLst>
          <pc:docMk/>
          <pc:sldMk cId="2251131400" sldId="358"/>
        </pc:sldMkLst>
      </pc:sldChg>
      <pc:sldChg chg="modSp">
        <pc:chgData name="Bert Dingemans" userId="8e69b98cb10617d5" providerId="LiveId" clId="{896BDED4-000A-438E-A555-BB8DCFFB35E9}" dt="2020-02-16T10:47:40.976" v="1811" actId="1076"/>
        <pc:sldMkLst>
          <pc:docMk/>
          <pc:sldMk cId="2614836682" sldId="359"/>
        </pc:sldMkLst>
      </pc:sldChg>
      <pc:sldChg chg="del">
        <pc:chgData name="Bert Dingemans" userId="8e69b98cb10617d5" providerId="LiveId" clId="{896BDED4-000A-438E-A555-BB8DCFFB35E9}" dt="2020-02-16T10:52:47.130" v="1923" actId="47"/>
        <pc:sldMkLst>
          <pc:docMk/>
          <pc:sldMk cId="1438033358" sldId="387"/>
        </pc:sldMkLst>
      </pc:sldChg>
      <pc:sldChg chg="add">
        <pc:chgData name="Bert Dingemans" userId="8e69b98cb10617d5" providerId="LiveId" clId="{896BDED4-000A-438E-A555-BB8DCFFB35E9}" dt="2020-02-16T12:17:41.109" v="4542"/>
        <pc:sldMkLst>
          <pc:docMk/>
          <pc:sldMk cId="1457013764" sldId="410"/>
        </pc:sldMkLst>
      </pc:sldChg>
      <pc:sldChg chg="del">
        <pc:chgData name="Bert Dingemans" userId="8e69b98cb10617d5" providerId="LiveId" clId="{896BDED4-000A-438E-A555-BB8DCFFB35E9}" dt="2020-02-16T12:17:24.597" v="4541" actId="2696"/>
        <pc:sldMkLst>
          <pc:docMk/>
          <pc:sldMk cId="1578318650" sldId="410"/>
        </pc:sldMkLst>
      </pc:sldChg>
      <pc:sldChg chg="add">
        <pc:chgData name="Bert Dingemans" userId="8e69b98cb10617d5" providerId="LiveId" clId="{896BDED4-000A-438E-A555-BB8DCFFB35E9}" dt="2020-02-01T16:12:37.332" v="1"/>
        <pc:sldMkLst>
          <pc:docMk/>
          <pc:sldMk cId="2597444314" sldId="447"/>
        </pc:sldMkLst>
      </pc:sldChg>
      <pc:sldChg chg="modSp add">
        <pc:chgData name="Bert Dingemans" userId="8e69b98cb10617d5" providerId="LiveId" clId="{896BDED4-000A-438E-A555-BB8DCFFB35E9}" dt="2020-02-01T16:13:48.793" v="74" actId="20577"/>
        <pc:sldMkLst>
          <pc:docMk/>
          <pc:sldMk cId="1830536904" sldId="448"/>
        </pc:sldMkLst>
      </pc:sldChg>
      <pc:sldChg chg="modSp add">
        <pc:chgData name="Bert Dingemans" userId="8e69b98cb10617d5" providerId="LiveId" clId="{896BDED4-000A-438E-A555-BB8DCFFB35E9}" dt="2020-02-16T10:26:55.159" v="894" actId="14100"/>
        <pc:sldMkLst>
          <pc:docMk/>
          <pc:sldMk cId="2582081691" sldId="481"/>
        </pc:sldMkLst>
      </pc:sldChg>
      <pc:sldChg chg="modSp del ord">
        <pc:chgData name="Bert Dingemans" userId="8e69b98cb10617d5" providerId="LiveId" clId="{896BDED4-000A-438E-A555-BB8DCFFB35E9}" dt="2020-02-16T12:17:24.597" v="4541" actId="2696"/>
        <pc:sldMkLst>
          <pc:docMk/>
          <pc:sldMk cId="1566023444" sldId="482"/>
        </pc:sldMkLst>
      </pc:sldChg>
      <pc:sldChg chg="add">
        <pc:chgData name="Bert Dingemans" userId="8e69b98cb10617d5" providerId="LiveId" clId="{896BDED4-000A-438E-A555-BB8DCFFB35E9}" dt="2020-02-16T12:17:41.109" v="4542"/>
        <pc:sldMkLst>
          <pc:docMk/>
          <pc:sldMk cId="1583190253" sldId="482"/>
        </pc:sldMkLst>
      </pc:sldChg>
      <pc:sldChg chg="del">
        <pc:chgData name="Bert Dingemans" userId="8e69b98cb10617d5" providerId="LiveId" clId="{896BDED4-000A-438E-A555-BB8DCFFB35E9}" dt="2020-02-16T10:45:53.232" v="1745" actId="47"/>
        <pc:sldMkLst>
          <pc:docMk/>
          <pc:sldMk cId="2883802693" sldId="508"/>
        </pc:sldMkLst>
      </pc:sldChg>
      <pc:sldChg chg="add del">
        <pc:chgData name="Bert Dingemans" userId="8e69b98cb10617d5" providerId="LiveId" clId="{896BDED4-000A-438E-A555-BB8DCFFB35E9}" dt="2020-02-16T10:26:26.199" v="892" actId="47"/>
        <pc:sldMkLst>
          <pc:docMk/>
          <pc:sldMk cId="3144643802" sldId="527"/>
        </pc:sldMkLst>
      </pc:sldChg>
      <pc:sldChg chg="add">
        <pc:chgData name="Bert Dingemans" userId="8e69b98cb10617d5" providerId="LiveId" clId="{896BDED4-000A-438E-A555-BB8DCFFB35E9}" dt="2020-02-01T16:16:15.416" v="75"/>
        <pc:sldMkLst>
          <pc:docMk/>
          <pc:sldMk cId="1760768740" sldId="528"/>
        </pc:sldMkLst>
      </pc:sldChg>
      <pc:sldChg chg="addSp modSp del modAnim">
        <pc:chgData name="Bert Dingemans" userId="8e69b98cb10617d5" providerId="LiveId" clId="{896BDED4-000A-438E-A555-BB8DCFFB35E9}" dt="2020-02-16T12:17:24.597" v="4541" actId="2696"/>
        <pc:sldMkLst>
          <pc:docMk/>
          <pc:sldMk cId="2099532524" sldId="532"/>
        </pc:sldMkLst>
      </pc:sldChg>
      <pc:sldChg chg="add">
        <pc:chgData name="Bert Dingemans" userId="8e69b98cb10617d5" providerId="LiveId" clId="{896BDED4-000A-438E-A555-BB8DCFFB35E9}" dt="2020-02-16T12:17:41.109" v="4542"/>
        <pc:sldMkLst>
          <pc:docMk/>
          <pc:sldMk cId="3483302515" sldId="532"/>
        </pc:sldMkLst>
      </pc:sldChg>
      <pc:sldChg chg="modSp del">
        <pc:chgData name="Bert Dingemans" userId="8e69b98cb10617d5" providerId="LiveId" clId="{896BDED4-000A-438E-A555-BB8DCFFB35E9}" dt="2020-02-16T12:07:59.885" v="4067" actId="47"/>
        <pc:sldMkLst>
          <pc:docMk/>
          <pc:sldMk cId="4113706506" sldId="533"/>
        </pc:sldMkLst>
      </pc:sldChg>
      <pc:sldChg chg="modSp del">
        <pc:chgData name="Bert Dingemans" userId="8e69b98cb10617d5" providerId="LiveId" clId="{896BDED4-000A-438E-A555-BB8DCFFB35E9}" dt="2020-02-16T12:08:01.239" v="4068" actId="47"/>
        <pc:sldMkLst>
          <pc:docMk/>
          <pc:sldMk cId="1264761142" sldId="534"/>
        </pc:sldMkLst>
      </pc:sldChg>
      <pc:sldChg chg="del">
        <pc:chgData name="Bert Dingemans" userId="8e69b98cb10617d5" providerId="LiveId" clId="{896BDED4-000A-438E-A555-BB8DCFFB35E9}" dt="2020-02-16T12:13:13.232" v="4163" actId="47"/>
        <pc:sldMkLst>
          <pc:docMk/>
          <pc:sldMk cId="244410024" sldId="535"/>
        </pc:sldMkLst>
      </pc:sldChg>
      <pc:sldChg chg="del">
        <pc:chgData name="Bert Dingemans" userId="8e69b98cb10617d5" providerId="LiveId" clId="{896BDED4-000A-438E-A555-BB8DCFFB35E9}" dt="2020-02-16T10:42:08.630" v="1434" actId="47"/>
        <pc:sldMkLst>
          <pc:docMk/>
          <pc:sldMk cId="2520406157" sldId="571"/>
        </pc:sldMkLst>
      </pc:sldChg>
      <pc:sldChg chg="del">
        <pc:chgData name="Bert Dingemans" userId="8e69b98cb10617d5" providerId="LiveId" clId="{896BDED4-000A-438E-A555-BB8DCFFB35E9}" dt="2020-02-16T10:47:11.065" v="1804" actId="47"/>
        <pc:sldMkLst>
          <pc:docMk/>
          <pc:sldMk cId="169224765" sldId="586"/>
        </pc:sldMkLst>
      </pc:sldChg>
      <pc:sldChg chg="del">
        <pc:chgData name="Bert Dingemans" userId="8e69b98cb10617d5" providerId="LiveId" clId="{896BDED4-000A-438E-A555-BB8DCFFB35E9}" dt="2020-02-16T10:47:13.223" v="1805" actId="47"/>
        <pc:sldMkLst>
          <pc:docMk/>
          <pc:sldMk cId="4054964989" sldId="587"/>
        </pc:sldMkLst>
      </pc:sldChg>
      <pc:sldChg chg="modSp">
        <pc:chgData name="Bert Dingemans" userId="8e69b98cb10617d5" providerId="LiveId" clId="{896BDED4-000A-438E-A555-BB8DCFFB35E9}" dt="2020-02-16T11:05:35.241" v="2527" actId="20577"/>
        <pc:sldMkLst>
          <pc:docMk/>
          <pc:sldMk cId="2447906243" sldId="603"/>
        </pc:sldMkLst>
      </pc:sldChg>
      <pc:sldChg chg="add">
        <pc:chgData name="Bert Dingemans" userId="8e69b98cb10617d5" providerId="LiveId" clId="{896BDED4-000A-438E-A555-BB8DCFFB35E9}" dt="2020-02-01T16:12:37.332" v="1"/>
        <pc:sldMkLst>
          <pc:docMk/>
          <pc:sldMk cId="3219281838" sldId="644"/>
        </pc:sldMkLst>
      </pc:sldChg>
      <pc:sldChg chg="add">
        <pc:chgData name="Bert Dingemans" userId="8e69b98cb10617d5" providerId="LiveId" clId="{896BDED4-000A-438E-A555-BB8DCFFB35E9}" dt="2020-02-01T16:12:37.332" v="1"/>
        <pc:sldMkLst>
          <pc:docMk/>
          <pc:sldMk cId="3754973901" sldId="645"/>
        </pc:sldMkLst>
      </pc:sldChg>
      <pc:sldChg chg="add">
        <pc:chgData name="Bert Dingemans" userId="8e69b98cb10617d5" providerId="LiveId" clId="{896BDED4-000A-438E-A555-BB8DCFFB35E9}" dt="2020-02-01T16:12:37.332" v="1"/>
        <pc:sldMkLst>
          <pc:docMk/>
          <pc:sldMk cId="1898987141" sldId="647"/>
        </pc:sldMkLst>
      </pc:sldChg>
      <pc:sldChg chg="modSp add">
        <pc:chgData name="Bert Dingemans" userId="8e69b98cb10617d5" providerId="LiveId" clId="{896BDED4-000A-438E-A555-BB8DCFFB35E9}" dt="2020-02-16T10:24:10.591" v="877" actId="27636"/>
        <pc:sldMkLst>
          <pc:docMk/>
          <pc:sldMk cId="1394170633" sldId="648"/>
        </pc:sldMkLst>
      </pc:sldChg>
      <pc:sldChg chg="add del">
        <pc:chgData name="Bert Dingemans" userId="8e69b98cb10617d5" providerId="LiveId" clId="{896BDED4-000A-438E-A555-BB8DCFFB35E9}" dt="2020-02-16T10:24:22.757" v="878" actId="47"/>
        <pc:sldMkLst>
          <pc:docMk/>
          <pc:sldMk cId="2863540741" sldId="650"/>
        </pc:sldMkLst>
      </pc:sldChg>
      <pc:sldChg chg="add">
        <pc:chgData name="Bert Dingemans" userId="8e69b98cb10617d5" providerId="LiveId" clId="{896BDED4-000A-438E-A555-BB8DCFFB35E9}" dt="2020-02-16T12:17:41.109" v="4542"/>
        <pc:sldMkLst>
          <pc:docMk/>
          <pc:sldMk cId="588939797" sldId="664"/>
        </pc:sldMkLst>
      </pc:sldChg>
      <pc:sldChg chg="del">
        <pc:chgData name="Bert Dingemans" userId="8e69b98cb10617d5" providerId="LiveId" clId="{896BDED4-000A-438E-A555-BB8DCFFB35E9}" dt="2020-02-16T12:17:24.597" v="4541" actId="2696"/>
        <pc:sldMkLst>
          <pc:docMk/>
          <pc:sldMk cId="4152282278" sldId="664"/>
        </pc:sldMkLst>
      </pc:sldChg>
      <pc:sldChg chg="add">
        <pc:chgData name="Bert Dingemans" userId="8e69b98cb10617d5" providerId="LiveId" clId="{896BDED4-000A-438E-A555-BB8DCFFB35E9}" dt="2020-02-01T16:16:15.416" v="75"/>
        <pc:sldMkLst>
          <pc:docMk/>
          <pc:sldMk cId="338741911" sldId="684"/>
        </pc:sldMkLst>
      </pc:sldChg>
      <pc:sldChg chg="add">
        <pc:chgData name="Bert Dingemans" userId="8e69b98cb10617d5" providerId="LiveId" clId="{896BDED4-000A-438E-A555-BB8DCFFB35E9}" dt="2020-02-01T16:16:15.416" v="75"/>
        <pc:sldMkLst>
          <pc:docMk/>
          <pc:sldMk cId="387498120" sldId="685"/>
        </pc:sldMkLst>
      </pc:sldChg>
      <pc:sldChg chg="add">
        <pc:chgData name="Bert Dingemans" userId="8e69b98cb10617d5" providerId="LiveId" clId="{896BDED4-000A-438E-A555-BB8DCFFB35E9}" dt="2020-02-01T16:16:15.416" v="75"/>
        <pc:sldMkLst>
          <pc:docMk/>
          <pc:sldMk cId="1834372770" sldId="686"/>
        </pc:sldMkLst>
      </pc:sldChg>
      <pc:sldChg chg="add">
        <pc:chgData name="Bert Dingemans" userId="8e69b98cb10617d5" providerId="LiveId" clId="{896BDED4-000A-438E-A555-BB8DCFFB35E9}" dt="2020-02-01T16:16:15.416" v="75"/>
        <pc:sldMkLst>
          <pc:docMk/>
          <pc:sldMk cId="2182999813" sldId="687"/>
        </pc:sldMkLst>
      </pc:sldChg>
      <pc:sldChg chg="del">
        <pc:chgData name="Bert Dingemans" userId="8e69b98cb10617d5" providerId="LiveId" clId="{896BDED4-000A-438E-A555-BB8DCFFB35E9}" dt="2020-02-16T12:08:57.752" v="4070" actId="2696"/>
        <pc:sldMkLst>
          <pc:docMk/>
          <pc:sldMk cId="1862363913" sldId="697"/>
        </pc:sldMkLst>
      </pc:sldChg>
      <pc:sldChg chg="add">
        <pc:chgData name="Bert Dingemans" userId="8e69b98cb10617d5" providerId="LiveId" clId="{896BDED4-000A-438E-A555-BB8DCFFB35E9}" dt="2020-02-16T12:09:14.224" v="4071"/>
        <pc:sldMkLst>
          <pc:docMk/>
          <pc:sldMk cId="3841980875" sldId="697"/>
        </pc:sldMkLst>
      </pc:sldChg>
      <pc:sldChg chg="del">
        <pc:chgData name="Bert Dingemans" userId="8e69b98cb10617d5" providerId="LiveId" clId="{896BDED4-000A-438E-A555-BB8DCFFB35E9}" dt="2020-02-16T12:08:37.590" v="4069" actId="47"/>
        <pc:sldMkLst>
          <pc:docMk/>
          <pc:sldMk cId="4041630035" sldId="698"/>
        </pc:sldMkLst>
      </pc:sldChg>
      <pc:sldChg chg="del modNotesTx">
        <pc:chgData name="Bert Dingemans" userId="8e69b98cb10617d5" providerId="LiveId" clId="{896BDED4-000A-438E-A555-BB8DCFFB35E9}" dt="2020-02-16T11:56:32.849" v="3668" actId="47"/>
        <pc:sldMkLst>
          <pc:docMk/>
          <pc:sldMk cId="307322886" sldId="699"/>
        </pc:sldMkLst>
      </pc:sldChg>
      <pc:sldChg chg="modSp del modTransition">
        <pc:chgData name="Bert Dingemans" userId="8e69b98cb10617d5" providerId="LiveId" clId="{896BDED4-000A-438E-A555-BB8DCFFB35E9}" dt="2020-02-16T12:08:57.752" v="4070" actId="2696"/>
        <pc:sldMkLst>
          <pc:docMk/>
          <pc:sldMk cId="447236324" sldId="700"/>
        </pc:sldMkLst>
      </pc:sldChg>
      <pc:sldChg chg="add">
        <pc:chgData name="Bert Dingemans" userId="8e69b98cb10617d5" providerId="LiveId" clId="{896BDED4-000A-438E-A555-BB8DCFFB35E9}" dt="2020-02-16T12:09:14.224" v="4071"/>
        <pc:sldMkLst>
          <pc:docMk/>
          <pc:sldMk cId="2106819252" sldId="700"/>
        </pc:sldMkLst>
      </pc:sldChg>
      <pc:sldChg chg="del">
        <pc:chgData name="Bert Dingemans" userId="8e69b98cb10617d5" providerId="LiveId" clId="{896BDED4-000A-438E-A555-BB8DCFFB35E9}" dt="2020-02-16T12:08:57.752" v="4070" actId="2696"/>
        <pc:sldMkLst>
          <pc:docMk/>
          <pc:sldMk cId="3462583427" sldId="702"/>
        </pc:sldMkLst>
      </pc:sldChg>
      <pc:sldChg chg="add">
        <pc:chgData name="Bert Dingemans" userId="8e69b98cb10617d5" providerId="LiveId" clId="{896BDED4-000A-438E-A555-BB8DCFFB35E9}" dt="2020-02-16T12:09:14.224" v="4071"/>
        <pc:sldMkLst>
          <pc:docMk/>
          <pc:sldMk cId="3809595986" sldId="702"/>
        </pc:sldMkLst>
      </pc:sldChg>
      <pc:sldChg chg="del">
        <pc:chgData name="Bert Dingemans" userId="8e69b98cb10617d5" providerId="LiveId" clId="{896BDED4-000A-438E-A555-BB8DCFFB35E9}" dt="2020-02-16T12:08:57.752" v="4070" actId="2696"/>
        <pc:sldMkLst>
          <pc:docMk/>
          <pc:sldMk cId="2255603478" sldId="703"/>
        </pc:sldMkLst>
      </pc:sldChg>
      <pc:sldChg chg="add">
        <pc:chgData name="Bert Dingemans" userId="8e69b98cb10617d5" providerId="LiveId" clId="{896BDED4-000A-438E-A555-BB8DCFFB35E9}" dt="2020-02-16T12:09:14.224" v="4071"/>
        <pc:sldMkLst>
          <pc:docMk/>
          <pc:sldMk cId="2332336029" sldId="703"/>
        </pc:sldMkLst>
      </pc:sldChg>
      <pc:sldChg chg="add">
        <pc:chgData name="Bert Dingemans" userId="8e69b98cb10617d5" providerId="LiveId" clId="{896BDED4-000A-438E-A555-BB8DCFFB35E9}" dt="2020-02-16T12:09:14.224" v="4071"/>
        <pc:sldMkLst>
          <pc:docMk/>
          <pc:sldMk cId="246791393" sldId="704"/>
        </pc:sldMkLst>
      </pc:sldChg>
      <pc:sldChg chg="modSp del">
        <pc:chgData name="Bert Dingemans" userId="8e69b98cb10617d5" providerId="LiveId" clId="{896BDED4-000A-438E-A555-BB8DCFFB35E9}" dt="2020-02-16T12:08:57.752" v="4070" actId="2696"/>
        <pc:sldMkLst>
          <pc:docMk/>
          <pc:sldMk cId="2918634057" sldId="704"/>
        </pc:sldMkLst>
      </pc:sldChg>
      <pc:sldChg chg="add">
        <pc:chgData name="Bert Dingemans" userId="8e69b98cb10617d5" providerId="LiveId" clId="{896BDED4-000A-438E-A555-BB8DCFFB35E9}" dt="2020-02-16T12:09:14.224" v="4071"/>
        <pc:sldMkLst>
          <pc:docMk/>
          <pc:sldMk cId="1760287673" sldId="705"/>
        </pc:sldMkLst>
      </pc:sldChg>
      <pc:sldChg chg="del">
        <pc:chgData name="Bert Dingemans" userId="8e69b98cb10617d5" providerId="LiveId" clId="{896BDED4-000A-438E-A555-BB8DCFFB35E9}" dt="2020-02-16T12:08:57.752" v="4070" actId="2696"/>
        <pc:sldMkLst>
          <pc:docMk/>
          <pc:sldMk cId="2111843045" sldId="705"/>
        </pc:sldMkLst>
      </pc:sldChg>
      <pc:sldChg chg="add">
        <pc:chgData name="Bert Dingemans" userId="8e69b98cb10617d5" providerId="LiveId" clId="{896BDED4-000A-438E-A555-BB8DCFFB35E9}" dt="2020-02-16T12:09:14.224" v="4071"/>
        <pc:sldMkLst>
          <pc:docMk/>
          <pc:sldMk cId="3882807263" sldId="706"/>
        </pc:sldMkLst>
      </pc:sldChg>
      <pc:sldChg chg="modSp del">
        <pc:chgData name="Bert Dingemans" userId="8e69b98cb10617d5" providerId="LiveId" clId="{896BDED4-000A-438E-A555-BB8DCFFB35E9}" dt="2020-02-16T12:08:57.752" v="4070" actId="2696"/>
        <pc:sldMkLst>
          <pc:docMk/>
          <pc:sldMk cId="4266714529" sldId="706"/>
        </pc:sldMkLst>
      </pc:sldChg>
      <pc:sldChg chg="modSp del">
        <pc:chgData name="Bert Dingemans" userId="8e69b98cb10617d5" providerId="LiveId" clId="{896BDED4-000A-438E-A555-BB8DCFFB35E9}" dt="2020-02-16T11:03:00.782" v="2465" actId="47"/>
        <pc:sldMkLst>
          <pc:docMk/>
          <pc:sldMk cId="1009567756" sldId="758"/>
        </pc:sldMkLst>
      </pc:sldChg>
      <pc:sldChg chg="addSp delSp modSp">
        <pc:chgData name="Bert Dingemans" userId="8e69b98cb10617d5" providerId="LiveId" clId="{896BDED4-000A-438E-A555-BB8DCFFB35E9}" dt="2020-02-16T10:51:54.497" v="1899" actId="207"/>
        <pc:sldMkLst>
          <pc:docMk/>
          <pc:sldMk cId="5873713" sldId="759"/>
        </pc:sldMkLst>
      </pc:sldChg>
      <pc:sldChg chg="del">
        <pc:chgData name="Bert Dingemans" userId="8e69b98cb10617d5" providerId="LiveId" clId="{896BDED4-000A-438E-A555-BB8DCFFB35E9}" dt="2020-02-16T10:51:59.817" v="1900" actId="47"/>
        <pc:sldMkLst>
          <pc:docMk/>
          <pc:sldMk cId="3144694383" sldId="760"/>
        </pc:sldMkLst>
      </pc:sldChg>
      <pc:sldChg chg="modSp">
        <pc:chgData name="Bert Dingemans" userId="8e69b98cb10617d5" providerId="LiveId" clId="{896BDED4-000A-438E-A555-BB8DCFFB35E9}" dt="2020-02-16T11:09:50.762" v="2665" actId="20577"/>
        <pc:sldMkLst>
          <pc:docMk/>
          <pc:sldMk cId="2422710979" sldId="763"/>
        </pc:sldMkLst>
      </pc:sldChg>
      <pc:sldChg chg="modSp modNotes">
        <pc:chgData name="Bert Dingemans" userId="8e69b98cb10617d5" providerId="LiveId" clId="{896BDED4-000A-438E-A555-BB8DCFFB35E9}" dt="2020-02-16T11:10:09.336" v="2674" actId="313"/>
        <pc:sldMkLst>
          <pc:docMk/>
          <pc:sldMk cId="2114427675" sldId="764"/>
        </pc:sldMkLst>
      </pc:sldChg>
      <pc:sldChg chg="modSp add">
        <pc:chgData name="Bert Dingemans" userId="8e69b98cb10617d5" providerId="LiveId" clId="{896BDED4-000A-438E-A555-BB8DCFFB35E9}" dt="2020-02-16T10:37:06.720" v="1128" actId="20577"/>
        <pc:sldMkLst>
          <pc:docMk/>
          <pc:sldMk cId="4208374511" sldId="768"/>
        </pc:sldMkLst>
      </pc:sldChg>
      <pc:sldChg chg="add">
        <pc:chgData name="Bert Dingemans" userId="8e69b98cb10617d5" providerId="LiveId" clId="{896BDED4-000A-438E-A555-BB8DCFFB35E9}" dt="2020-02-16T12:17:41.109" v="4542"/>
        <pc:sldMkLst>
          <pc:docMk/>
          <pc:sldMk cId="567242324" sldId="769"/>
        </pc:sldMkLst>
      </pc:sldChg>
      <pc:sldChg chg="modSp add del">
        <pc:chgData name="Bert Dingemans" userId="8e69b98cb10617d5" providerId="LiveId" clId="{896BDED4-000A-438E-A555-BB8DCFFB35E9}" dt="2020-02-16T12:17:24.597" v="4541" actId="2696"/>
        <pc:sldMkLst>
          <pc:docMk/>
          <pc:sldMk cId="1254642798" sldId="769"/>
        </pc:sldMkLst>
      </pc:sldChg>
      <pc:sldChg chg="add">
        <pc:chgData name="Bert Dingemans" userId="8e69b98cb10617d5" providerId="LiveId" clId="{896BDED4-000A-438E-A555-BB8DCFFB35E9}" dt="2020-02-16T12:19:00.332" v="4545"/>
        <pc:sldMkLst>
          <pc:docMk/>
          <pc:sldMk cId="2241164697" sldId="770"/>
        </pc:sldMkLst>
      </pc:sldChg>
      <pc:sldChg chg="modSp del ord modNotes modNotesTx">
        <pc:chgData name="Bert Dingemans" userId="8e69b98cb10617d5" providerId="LiveId" clId="{896BDED4-000A-438E-A555-BB8DCFFB35E9}" dt="2020-02-16T12:18:46.710" v="4543" actId="2696"/>
        <pc:sldMkLst>
          <pc:docMk/>
          <pc:sldMk cId="4109513264" sldId="770"/>
        </pc:sldMkLst>
      </pc:sldChg>
      <pc:sldChg chg="addSp delSp modSp del">
        <pc:chgData name="Bert Dingemans" userId="8e69b98cb10617d5" providerId="LiveId" clId="{896BDED4-000A-438E-A555-BB8DCFFB35E9}" dt="2020-02-16T12:18:46.710" v="4543" actId="2696"/>
        <pc:sldMkLst>
          <pc:docMk/>
          <pc:sldMk cId="2347057679" sldId="771"/>
        </pc:sldMkLst>
      </pc:sldChg>
      <pc:sldChg chg="add">
        <pc:chgData name="Bert Dingemans" userId="8e69b98cb10617d5" providerId="LiveId" clId="{896BDED4-000A-438E-A555-BB8DCFFB35E9}" dt="2020-02-16T12:19:00.332" v="4545"/>
        <pc:sldMkLst>
          <pc:docMk/>
          <pc:sldMk cId="3903700296" sldId="771"/>
        </pc:sldMkLst>
      </pc:sldChg>
      <pc:sldChg chg="del">
        <pc:chgData name="Bert Dingemans" userId="8e69b98cb10617d5" providerId="LiveId" clId="{896BDED4-000A-438E-A555-BB8DCFFB35E9}" dt="2020-02-16T12:18:46.710" v="4543" actId="2696"/>
        <pc:sldMkLst>
          <pc:docMk/>
          <pc:sldMk cId="2885819632" sldId="772"/>
        </pc:sldMkLst>
      </pc:sldChg>
      <pc:sldChg chg="add">
        <pc:chgData name="Bert Dingemans" userId="8e69b98cb10617d5" providerId="LiveId" clId="{896BDED4-000A-438E-A555-BB8DCFFB35E9}" dt="2020-02-16T12:19:00.332" v="4545"/>
        <pc:sldMkLst>
          <pc:docMk/>
          <pc:sldMk cId="4026208033" sldId="772"/>
        </pc:sldMkLst>
      </pc:sldChg>
      <pc:sldChg chg="del">
        <pc:chgData name="Bert Dingemans" userId="8e69b98cb10617d5" providerId="LiveId" clId="{896BDED4-000A-438E-A555-BB8DCFFB35E9}" dt="2020-02-16T12:18:46.710" v="4543" actId="2696"/>
        <pc:sldMkLst>
          <pc:docMk/>
          <pc:sldMk cId="707263617" sldId="774"/>
        </pc:sldMkLst>
      </pc:sldChg>
      <pc:sldChg chg="add">
        <pc:chgData name="Bert Dingemans" userId="8e69b98cb10617d5" providerId="LiveId" clId="{896BDED4-000A-438E-A555-BB8DCFFB35E9}" dt="2020-02-16T12:19:00.332" v="4545"/>
        <pc:sldMkLst>
          <pc:docMk/>
          <pc:sldMk cId="1272500865" sldId="774"/>
        </pc:sldMkLst>
      </pc:sldChg>
      <pc:sldChg chg="del">
        <pc:chgData name="Bert Dingemans" userId="8e69b98cb10617d5" providerId="LiveId" clId="{896BDED4-000A-438E-A555-BB8DCFFB35E9}" dt="2020-02-16T12:18:46.710" v="4543" actId="2696"/>
        <pc:sldMkLst>
          <pc:docMk/>
          <pc:sldMk cId="233453937" sldId="775"/>
        </pc:sldMkLst>
      </pc:sldChg>
      <pc:sldChg chg="add">
        <pc:chgData name="Bert Dingemans" userId="8e69b98cb10617d5" providerId="LiveId" clId="{896BDED4-000A-438E-A555-BB8DCFFB35E9}" dt="2020-02-16T12:19:00.332" v="4545"/>
        <pc:sldMkLst>
          <pc:docMk/>
          <pc:sldMk cId="3823632232" sldId="775"/>
        </pc:sldMkLst>
      </pc:sldChg>
      <pc:sldChg chg="add">
        <pc:chgData name="Bert Dingemans" userId="8e69b98cb10617d5" providerId="LiveId" clId="{896BDED4-000A-438E-A555-BB8DCFFB35E9}" dt="2020-02-16T12:19:00.332" v="4545"/>
        <pc:sldMkLst>
          <pc:docMk/>
          <pc:sldMk cId="1207975966" sldId="777"/>
        </pc:sldMkLst>
      </pc:sldChg>
      <pc:sldChg chg="del">
        <pc:chgData name="Bert Dingemans" userId="8e69b98cb10617d5" providerId="LiveId" clId="{896BDED4-000A-438E-A555-BB8DCFFB35E9}" dt="2020-02-16T12:18:46.710" v="4543" actId="2696"/>
        <pc:sldMkLst>
          <pc:docMk/>
          <pc:sldMk cId="3386171520" sldId="777"/>
        </pc:sldMkLst>
      </pc:sldChg>
      <pc:sldChg chg="modSp del">
        <pc:chgData name="Bert Dingemans" userId="8e69b98cb10617d5" providerId="LiveId" clId="{896BDED4-000A-438E-A555-BB8DCFFB35E9}" dt="2020-02-16T12:18:46.710" v="4543" actId="2696"/>
        <pc:sldMkLst>
          <pc:docMk/>
          <pc:sldMk cId="822985123" sldId="779"/>
        </pc:sldMkLst>
      </pc:sldChg>
      <pc:sldChg chg="add">
        <pc:chgData name="Bert Dingemans" userId="8e69b98cb10617d5" providerId="LiveId" clId="{896BDED4-000A-438E-A555-BB8DCFFB35E9}" dt="2020-02-16T12:19:00.332" v="4545"/>
        <pc:sldMkLst>
          <pc:docMk/>
          <pc:sldMk cId="857116294" sldId="779"/>
        </pc:sldMkLst>
      </pc:sldChg>
      <pc:sldChg chg="add">
        <pc:chgData name="Bert Dingemans" userId="8e69b98cb10617d5" providerId="LiveId" clId="{896BDED4-000A-438E-A555-BB8DCFFB35E9}" dt="2020-02-16T12:19:00.332" v="4545"/>
        <pc:sldMkLst>
          <pc:docMk/>
          <pc:sldMk cId="1328618934" sldId="781"/>
        </pc:sldMkLst>
      </pc:sldChg>
      <pc:sldChg chg="addSp delSp modSp del">
        <pc:chgData name="Bert Dingemans" userId="8e69b98cb10617d5" providerId="LiveId" clId="{896BDED4-000A-438E-A555-BB8DCFFB35E9}" dt="2020-02-16T12:18:46.710" v="4543" actId="2696"/>
        <pc:sldMkLst>
          <pc:docMk/>
          <pc:sldMk cId="3520007450" sldId="781"/>
        </pc:sldMkLst>
      </pc:sldChg>
      <pc:sldChg chg="add">
        <pc:chgData name="Bert Dingemans" userId="8e69b98cb10617d5" providerId="LiveId" clId="{896BDED4-000A-438E-A555-BB8DCFFB35E9}" dt="2020-02-16T12:19:00.332" v="4545"/>
        <pc:sldMkLst>
          <pc:docMk/>
          <pc:sldMk cId="1559253075" sldId="782"/>
        </pc:sldMkLst>
      </pc:sldChg>
      <pc:sldChg chg="del">
        <pc:chgData name="Bert Dingemans" userId="8e69b98cb10617d5" providerId="LiveId" clId="{896BDED4-000A-438E-A555-BB8DCFFB35E9}" dt="2020-02-16T12:18:46.710" v="4543" actId="2696"/>
        <pc:sldMkLst>
          <pc:docMk/>
          <pc:sldMk cId="2526144773" sldId="782"/>
        </pc:sldMkLst>
      </pc:sldChg>
      <pc:sldChg chg="add">
        <pc:chgData name="Bert Dingemans" userId="8e69b98cb10617d5" providerId="LiveId" clId="{896BDED4-000A-438E-A555-BB8DCFFB35E9}" dt="2020-02-16T12:19:00.332" v="4545"/>
        <pc:sldMkLst>
          <pc:docMk/>
          <pc:sldMk cId="2151500623" sldId="783"/>
        </pc:sldMkLst>
      </pc:sldChg>
      <pc:sldChg chg="addSp modSp del">
        <pc:chgData name="Bert Dingemans" userId="8e69b98cb10617d5" providerId="LiveId" clId="{896BDED4-000A-438E-A555-BB8DCFFB35E9}" dt="2020-02-16T12:18:46.710" v="4543" actId="2696"/>
        <pc:sldMkLst>
          <pc:docMk/>
          <pc:sldMk cId="2871345432" sldId="783"/>
        </pc:sldMkLst>
      </pc:sldChg>
      <pc:sldChg chg="add">
        <pc:chgData name="Bert Dingemans" userId="8e69b98cb10617d5" providerId="LiveId" clId="{896BDED4-000A-438E-A555-BB8DCFFB35E9}" dt="2020-02-16T12:19:00.332" v="4545"/>
        <pc:sldMkLst>
          <pc:docMk/>
          <pc:sldMk cId="3696875775" sldId="784"/>
        </pc:sldMkLst>
      </pc:sldChg>
      <pc:sldChg chg="del">
        <pc:chgData name="Bert Dingemans" userId="8e69b98cb10617d5" providerId="LiveId" clId="{896BDED4-000A-438E-A555-BB8DCFFB35E9}" dt="2020-02-16T12:18:46.710" v="4543" actId="2696"/>
        <pc:sldMkLst>
          <pc:docMk/>
          <pc:sldMk cId="4266499631" sldId="784"/>
        </pc:sldMkLst>
      </pc:sldChg>
      <pc:sldChg chg="add">
        <pc:chgData name="Bert Dingemans" userId="8e69b98cb10617d5" providerId="LiveId" clId="{896BDED4-000A-438E-A555-BB8DCFFB35E9}" dt="2020-02-16T12:19:00.332" v="4545"/>
        <pc:sldMkLst>
          <pc:docMk/>
          <pc:sldMk cId="977459480" sldId="787"/>
        </pc:sldMkLst>
      </pc:sldChg>
      <pc:sldChg chg="del">
        <pc:chgData name="Bert Dingemans" userId="8e69b98cb10617d5" providerId="LiveId" clId="{896BDED4-000A-438E-A555-BB8DCFFB35E9}" dt="2020-02-16T12:18:46.710" v="4543" actId="2696"/>
        <pc:sldMkLst>
          <pc:docMk/>
          <pc:sldMk cId="1104434053" sldId="787"/>
        </pc:sldMkLst>
      </pc:sldChg>
      <pc:sldChg chg="add">
        <pc:chgData name="Bert Dingemans" userId="8e69b98cb10617d5" providerId="LiveId" clId="{896BDED4-000A-438E-A555-BB8DCFFB35E9}" dt="2020-02-16T12:19:00.332" v="4545"/>
        <pc:sldMkLst>
          <pc:docMk/>
          <pc:sldMk cId="1684758496" sldId="788"/>
        </pc:sldMkLst>
      </pc:sldChg>
      <pc:sldChg chg="add del">
        <pc:chgData name="Bert Dingemans" userId="8e69b98cb10617d5" providerId="LiveId" clId="{896BDED4-000A-438E-A555-BB8DCFFB35E9}" dt="2020-02-16T12:18:46.710" v="4543" actId="2696"/>
        <pc:sldMkLst>
          <pc:docMk/>
          <pc:sldMk cId="3837274050" sldId="788"/>
        </pc:sldMkLst>
      </pc:sldChg>
      <pc:sldChg chg="add">
        <pc:chgData name="Bert Dingemans" userId="8e69b98cb10617d5" providerId="LiveId" clId="{896BDED4-000A-438E-A555-BB8DCFFB35E9}" dt="2020-02-16T12:19:00.332" v="4545"/>
        <pc:sldMkLst>
          <pc:docMk/>
          <pc:sldMk cId="1952982689" sldId="789"/>
        </pc:sldMkLst>
      </pc:sldChg>
      <pc:sldChg chg="add del">
        <pc:chgData name="Bert Dingemans" userId="8e69b98cb10617d5" providerId="LiveId" clId="{896BDED4-000A-438E-A555-BB8DCFFB35E9}" dt="2020-02-16T12:18:46.710" v="4543" actId="2696"/>
        <pc:sldMkLst>
          <pc:docMk/>
          <pc:sldMk cId="4102944404" sldId="789"/>
        </pc:sldMkLst>
      </pc:sldChg>
      <pc:sldChg chg="add del">
        <pc:chgData name="Bert Dingemans" userId="8e69b98cb10617d5" providerId="LiveId" clId="{896BDED4-000A-438E-A555-BB8DCFFB35E9}" dt="2020-02-16T12:18:46.710" v="4543" actId="2696"/>
        <pc:sldMkLst>
          <pc:docMk/>
          <pc:sldMk cId="1874477282" sldId="790"/>
        </pc:sldMkLst>
      </pc:sldChg>
      <pc:sldChg chg="add">
        <pc:chgData name="Bert Dingemans" userId="8e69b98cb10617d5" providerId="LiveId" clId="{896BDED4-000A-438E-A555-BB8DCFFB35E9}" dt="2020-02-16T12:19:00.332" v="4545"/>
        <pc:sldMkLst>
          <pc:docMk/>
          <pc:sldMk cId="4205535520" sldId="790"/>
        </pc:sldMkLst>
      </pc:sldChg>
      <pc:sldChg chg="add">
        <pc:chgData name="Bert Dingemans" userId="8e69b98cb10617d5" providerId="LiveId" clId="{896BDED4-000A-438E-A555-BB8DCFFB35E9}" dt="2020-02-16T12:19:00.332" v="4545"/>
        <pc:sldMkLst>
          <pc:docMk/>
          <pc:sldMk cId="3229675449" sldId="791"/>
        </pc:sldMkLst>
      </pc:sldChg>
      <pc:sldChg chg="add del">
        <pc:chgData name="Bert Dingemans" userId="8e69b98cb10617d5" providerId="LiveId" clId="{896BDED4-000A-438E-A555-BB8DCFFB35E9}" dt="2020-02-16T12:18:46.710" v="4543" actId="2696"/>
        <pc:sldMkLst>
          <pc:docMk/>
          <pc:sldMk cId="3848192773" sldId="791"/>
        </pc:sldMkLst>
      </pc:sldChg>
      <pc:sldChg chg="delSp add setBg delDesignElem">
        <pc:chgData name="Bert Dingemans" userId="8e69b98cb10617d5" providerId="LiveId" clId="{896BDED4-000A-438E-A555-BB8DCFFB35E9}" dt="2020-02-16T12:19:00.332" v="4545"/>
        <pc:sldMkLst>
          <pc:docMk/>
          <pc:sldMk cId="728423501" sldId="800"/>
        </pc:sldMkLst>
      </pc:sldChg>
      <pc:sldChg chg="addSp delSp modSp del mod setBg">
        <pc:chgData name="Bert Dingemans" userId="8e69b98cb10617d5" providerId="LiveId" clId="{896BDED4-000A-438E-A555-BB8DCFFB35E9}" dt="2020-02-16T12:18:46.710" v="4543" actId="2696"/>
        <pc:sldMkLst>
          <pc:docMk/>
          <pc:sldMk cId="3949828669" sldId="800"/>
        </pc:sldMkLst>
      </pc:sldChg>
      <pc:sldChg chg="add">
        <pc:chgData name="Bert Dingemans" userId="8e69b98cb10617d5" providerId="LiveId" clId="{896BDED4-000A-438E-A555-BB8DCFFB35E9}" dt="2020-02-16T12:19:00.332" v="4545"/>
        <pc:sldMkLst>
          <pc:docMk/>
          <pc:sldMk cId="1411634487" sldId="805"/>
        </pc:sldMkLst>
      </pc:sldChg>
      <pc:sldChg chg="modSp del">
        <pc:chgData name="Bert Dingemans" userId="8e69b98cb10617d5" providerId="LiveId" clId="{896BDED4-000A-438E-A555-BB8DCFFB35E9}" dt="2020-02-16T12:18:46.710" v="4543" actId="2696"/>
        <pc:sldMkLst>
          <pc:docMk/>
          <pc:sldMk cId="2353192832" sldId="805"/>
        </pc:sldMkLst>
      </pc:sldChg>
      <pc:sldChg chg="add">
        <pc:chgData name="Bert Dingemans" userId="8e69b98cb10617d5" providerId="LiveId" clId="{896BDED4-000A-438E-A555-BB8DCFFB35E9}" dt="2020-02-16T12:19:00.332" v="4545"/>
        <pc:sldMkLst>
          <pc:docMk/>
          <pc:sldMk cId="3246489224" sldId="806"/>
        </pc:sldMkLst>
      </pc:sldChg>
      <pc:sldChg chg="modSp del">
        <pc:chgData name="Bert Dingemans" userId="8e69b98cb10617d5" providerId="LiveId" clId="{896BDED4-000A-438E-A555-BB8DCFFB35E9}" dt="2020-02-16T12:18:46.710" v="4543" actId="2696"/>
        <pc:sldMkLst>
          <pc:docMk/>
          <pc:sldMk cId="3965744074" sldId="806"/>
        </pc:sldMkLst>
      </pc:sldChg>
      <pc:sldChg chg="add">
        <pc:chgData name="Bert Dingemans" userId="8e69b98cb10617d5" providerId="LiveId" clId="{896BDED4-000A-438E-A555-BB8DCFFB35E9}" dt="2020-02-16T12:19:00.332" v="4545"/>
        <pc:sldMkLst>
          <pc:docMk/>
          <pc:sldMk cId="143001103" sldId="807"/>
        </pc:sldMkLst>
      </pc:sldChg>
      <pc:sldChg chg="del">
        <pc:chgData name="Bert Dingemans" userId="8e69b98cb10617d5" providerId="LiveId" clId="{896BDED4-000A-438E-A555-BB8DCFFB35E9}" dt="2020-02-16T12:18:46.710" v="4543" actId="2696"/>
        <pc:sldMkLst>
          <pc:docMk/>
          <pc:sldMk cId="932916359" sldId="807"/>
        </pc:sldMkLst>
      </pc:sldChg>
      <pc:sldChg chg="modSp del">
        <pc:chgData name="Bert Dingemans" userId="8e69b98cb10617d5" providerId="LiveId" clId="{896BDED4-000A-438E-A555-BB8DCFFB35E9}" dt="2020-02-16T12:18:46.710" v="4543" actId="2696"/>
        <pc:sldMkLst>
          <pc:docMk/>
          <pc:sldMk cId="240229263" sldId="808"/>
        </pc:sldMkLst>
      </pc:sldChg>
      <pc:sldChg chg="add">
        <pc:chgData name="Bert Dingemans" userId="8e69b98cb10617d5" providerId="LiveId" clId="{896BDED4-000A-438E-A555-BB8DCFFB35E9}" dt="2020-02-16T12:19:00.332" v="4545"/>
        <pc:sldMkLst>
          <pc:docMk/>
          <pc:sldMk cId="1830966768" sldId="808"/>
        </pc:sldMkLst>
      </pc:sldChg>
      <pc:sldChg chg="addSp delSp modSp del">
        <pc:chgData name="Bert Dingemans" userId="8e69b98cb10617d5" providerId="LiveId" clId="{896BDED4-000A-438E-A555-BB8DCFFB35E9}" dt="2020-02-16T12:18:46.710" v="4543" actId="2696"/>
        <pc:sldMkLst>
          <pc:docMk/>
          <pc:sldMk cId="3368676139" sldId="809"/>
        </pc:sldMkLst>
      </pc:sldChg>
      <pc:sldChg chg="add">
        <pc:chgData name="Bert Dingemans" userId="8e69b98cb10617d5" providerId="LiveId" clId="{896BDED4-000A-438E-A555-BB8DCFFB35E9}" dt="2020-02-16T12:19:00.332" v="4545"/>
        <pc:sldMkLst>
          <pc:docMk/>
          <pc:sldMk cId="3973712400" sldId="809"/>
        </pc:sldMkLst>
      </pc:sldChg>
      <pc:sldChg chg="add">
        <pc:chgData name="Bert Dingemans" userId="8e69b98cb10617d5" providerId="LiveId" clId="{896BDED4-000A-438E-A555-BB8DCFFB35E9}" dt="2020-02-16T12:19:00.332" v="4545"/>
        <pc:sldMkLst>
          <pc:docMk/>
          <pc:sldMk cId="450387749" sldId="810"/>
        </pc:sldMkLst>
      </pc:sldChg>
      <pc:sldChg chg="del">
        <pc:chgData name="Bert Dingemans" userId="8e69b98cb10617d5" providerId="LiveId" clId="{896BDED4-000A-438E-A555-BB8DCFFB35E9}" dt="2020-02-16T12:18:46.710" v="4543" actId="2696"/>
        <pc:sldMkLst>
          <pc:docMk/>
          <pc:sldMk cId="2265509955" sldId="810"/>
        </pc:sldMkLst>
      </pc:sldChg>
      <pc:sldChg chg="add">
        <pc:chgData name="Bert Dingemans" userId="8e69b98cb10617d5" providerId="LiveId" clId="{896BDED4-000A-438E-A555-BB8DCFFB35E9}" dt="2020-02-16T12:19:00.332" v="4545"/>
        <pc:sldMkLst>
          <pc:docMk/>
          <pc:sldMk cId="625436903" sldId="811"/>
        </pc:sldMkLst>
      </pc:sldChg>
      <pc:sldChg chg="del">
        <pc:chgData name="Bert Dingemans" userId="8e69b98cb10617d5" providerId="LiveId" clId="{896BDED4-000A-438E-A555-BB8DCFFB35E9}" dt="2020-02-16T12:18:46.710" v="4543" actId="2696"/>
        <pc:sldMkLst>
          <pc:docMk/>
          <pc:sldMk cId="3734367496" sldId="811"/>
        </pc:sldMkLst>
      </pc:sldChg>
      <pc:sldChg chg="add">
        <pc:chgData name="Bert Dingemans" userId="8e69b98cb10617d5" providerId="LiveId" clId="{896BDED4-000A-438E-A555-BB8DCFFB35E9}" dt="2020-02-16T12:19:00.332" v="4545"/>
        <pc:sldMkLst>
          <pc:docMk/>
          <pc:sldMk cId="2152669321" sldId="812"/>
        </pc:sldMkLst>
      </pc:sldChg>
      <pc:sldChg chg="del">
        <pc:chgData name="Bert Dingemans" userId="8e69b98cb10617d5" providerId="LiveId" clId="{896BDED4-000A-438E-A555-BB8DCFFB35E9}" dt="2020-02-16T12:18:46.710" v="4543" actId="2696"/>
        <pc:sldMkLst>
          <pc:docMk/>
          <pc:sldMk cId="3653708434" sldId="812"/>
        </pc:sldMkLst>
      </pc:sldChg>
      <pc:sldChg chg="del">
        <pc:chgData name="Bert Dingemans" userId="8e69b98cb10617d5" providerId="LiveId" clId="{896BDED4-000A-438E-A555-BB8DCFFB35E9}" dt="2020-02-16T12:18:46.710" v="4543" actId="2696"/>
        <pc:sldMkLst>
          <pc:docMk/>
          <pc:sldMk cId="81438593" sldId="813"/>
        </pc:sldMkLst>
      </pc:sldChg>
      <pc:sldChg chg="add">
        <pc:chgData name="Bert Dingemans" userId="8e69b98cb10617d5" providerId="LiveId" clId="{896BDED4-000A-438E-A555-BB8DCFFB35E9}" dt="2020-02-16T12:19:00.332" v="4545"/>
        <pc:sldMkLst>
          <pc:docMk/>
          <pc:sldMk cId="1659061743" sldId="813"/>
        </pc:sldMkLst>
      </pc:sldChg>
      <pc:sldChg chg="add">
        <pc:chgData name="Bert Dingemans" userId="8e69b98cb10617d5" providerId="LiveId" clId="{896BDED4-000A-438E-A555-BB8DCFFB35E9}" dt="2020-02-01T16:16:15.416" v="75"/>
        <pc:sldMkLst>
          <pc:docMk/>
          <pc:sldMk cId="2249235140" sldId="816"/>
        </pc:sldMkLst>
      </pc:sldChg>
      <pc:sldChg chg="add">
        <pc:chgData name="Bert Dingemans" userId="8e69b98cb10617d5" providerId="LiveId" clId="{896BDED4-000A-438E-A555-BB8DCFFB35E9}" dt="2020-02-16T12:17:41.109" v="4542"/>
        <pc:sldMkLst>
          <pc:docMk/>
          <pc:sldMk cId="753005867" sldId="818"/>
        </pc:sldMkLst>
      </pc:sldChg>
      <pc:sldChg chg="add del">
        <pc:chgData name="Bert Dingemans" userId="8e69b98cb10617d5" providerId="LiveId" clId="{896BDED4-000A-438E-A555-BB8DCFFB35E9}" dt="2020-02-16T12:17:24.597" v="4541" actId="2696"/>
        <pc:sldMkLst>
          <pc:docMk/>
          <pc:sldMk cId="3185093679" sldId="818"/>
        </pc:sldMkLst>
      </pc:sldChg>
      <pc:sldChg chg="modSp add">
        <pc:chgData name="Bert Dingemans" userId="8e69b98cb10617d5" providerId="LiveId" clId="{896BDED4-000A-438E-A555-BB8DCFFB35E9}" dt="2020-02-16T10:28:55.280" v="912" actId="6549"/>
        <pc:sldMkLst>
          <pc:docMk/>
          <pc:sldMk cId="3898307232" sldId="823"/>
        </pc:sldMkLst>
      </pc:sldChg>
      <pc:sldChg chg="del">
        <pc:chgData name="Bert Dingemans" userId="8e69b98cb10617d5" providerId="LiveId" clId="{896BDED4-000A-438E-A555-BB8DCFFB35E9}" dt="2020-02-16T10:55:51.263" v="1989" actId="47"/>
        <pc:sldMkLst>
          <pc:docMk/>
          <pc:sldMk cId="3654974457" sldId="825"/>
        </pc:sldMkLst>
      </pc:sldChg>
      <pc:sldChg chg="modSp">
        <pc:chgData name="Bert Dingemans" userId="8e69b98cb10617d5" providerId="LiveId" clId="{896BDED4-000A-438E-A555-BB8DCFFB35E9}" dt="2020-02-16T11:06:51.762" v="2647" actId="6549"/>
        <pc:sldMkLst>
          <pc:docMk/>
          <pc:sldMk cId="1908572782" sldId="826"/>
        </pc:sldMkLst>
      </pc:sldChg>
      <pc:sldChg chg="modSp">
        <pc:chgData name="Bert Dingemans" userId="8e69b98cb10617d5" providerId="LiveId" clId="{896BDED4-000A-438E-A555-BB8DCFFB35E9}" dt="2020-02-16T11:10:38.437" v="2682" actId="6549"/>
        <pc:sldMkLst>
          <pc:docMk/>
          <pc:sldMk cId="2397096468" sldId="831"/>
        </pc:sldMkLst>
      </pc:sldChg>
      <pc:sldChg chg="modSp">
        <pc:chgData name="Bert Dingemans" userId="8e69b98cb10617d5" providerId="LiveId" clId="{896BDED4-000A-438E-A555-BB8DCFFB35E9}" dt="2020-02-16T11:07:48.841" v="2648" actId="313"/>
        <pc:sldMkLst>
          <pc:docMk/>
          <pc:sldMk cId="3976772341" sldId="833"/>
        </pc:sldMkLst>
      </pc:sldChg>
      <pc:sldChg chg="modSp">
        <pc:chgData name="Bert Dingemans" userId="8e69b98cb10617d5" providerId="LiveId" clId="{896BDED4-000A-438E-A555-BB8DCFFB35E9}" dt="2020-02-16T11:11:10.762" v="2686" actId="1076"/>
        <pc:sldMkLst>
          <pc:docMk/>
          <pc:sldMk cId="4098079192" sldId="836"/>
        </pc:sldMkLst>
      </pc:sldChg>
      <pc:sldChg chg="modSp">
        <pc:chgData name="Bert Dingemans" userId="8e69b98cb10617d5" providerId="LiveId" clId="{896BDED4-000A-438E-A555-BB8DCFFB35E9}" dt="2020-02-16T11:07:56.984" v="2652" actId="313"/>
        <pc:sldMkLst>
          <pc:docMk/>
          <pc:sldMk cId="1150918060" sldId="839"/>
        </pc:sldMkLst>
      </pc:sldChg>
      <pc:sldChg chg="modSp">
        <pc:chgData name="Bert Dingemans" userId="8e69b98cb10617d5" providerId="LiveId" clId="{896BDED4-000A-438E-A555-BB8DCFFB35E9}" dt="2020-02-16T11:08:02.740" v="2653" actId="313"/>
        <pc:sldMkLst>
          <pc:docMk/>
          <pc:sldMk cId="1586778186" sldId="841"/>
        </pc:sldMkLst>
      </pc:sldChg>
      <pc:sldChg chg="modSp">
        <pc:chgData name="Bert Dingemans" userId="8e69b98cb10617d5" providerId="LiveId" clId="{896BDED4-000A-438E-A555-BB8DCFFB35E9}" dt="2020-02-16T11:11:35.720" v="2687" actId="14100"/>
        <pc:sldMkLst>
          <pc:docMk/>
          <pc:sldMk cId="2139274058" sldId="842"/>
        </pc:sldMkLst>
      </pc:sldChg>
      <pc:sldChg chg="del">
        <pc:chgData name="Bert Dingemans" userId="8e69b98cb10617d5" providerId="LiveId" clId="{896BDED4-000A-438E-A555-BB8DCFFB35E9}" dt="2020-02-16T11:11:54.119" v="2688" actId="47"/>
        <pc:sldMkLst>
          <pc:docMk/>
          <pc:sldMk cId="3185635291" sldId="844"/>
        </pc:sldMkLst>
      </pc:sldChg>
      <pc:sldChg chg="del">
        <pc:chgData name="Bert Dingemans" userId="8e69b98cb10617d5" providerId="LiveId" clId="{896BDED4-000A-438E-A555-BB8DCFFB35E9}" dt="2020-02-16T11:11:55.840" v="2689" actId="47"/>
        <pc:sldMkLst>
          <pc:docMk/>
          <pc:sldMk cId="2603451153" sldId="845"/>
        </pc:sldMkLst>
      </pc:sldChg>
      <pc:sldChg chg="add">
        <pc:chgData name="Bert Dingemans" userId="8e69b98cb10617d5" providerId="LiveId" clId="{896BDED4-000A-438E-A555-BB8DCFFB35E9}" dt="2020-02-01T16:16:15.416" v="75"/>
        <pc:sldMkLst>
          <pc:docMk/>
          <pc:sldMk cId="2896242899" sldId="855"/>
        </pc:sldMkLst>
      </pc:sldChg>
      <pc:sldChg chg="modSp add">
        <pc:chgData name="Bert Dingemans" userId="8e69b98cb10617d5" providerId="LiveId" clId="{896BDED4-000A-438E-A555-BB8DCFFB35E9}" dt="2020-02-01T16:17:37.331" v="213" actId="20577"/>
        <pc:sldMkLst>
          <pc:docMk/>
          <pc:sldMk cId="1959391574" sldId="856"/>
        </pc:sldMkLst>
      </pc:sldChg>
      <pc:sldChg chg="modSp add modNotesTx">
        <pc:chgData name="Bert Dingemans" userId="8e69b98cb10617d5" providerId="LiveId" clId="{896BDED4-000A-438E-A555-BB8DCFFB35E9}" dt="2020-02-02T10:16:04.760" v="318" actId="6549"/>
        <pc:sldMkLst>
          <pc:docMk/>
          <pc:sldMk cId="1589940173" sldId="857"/>
        </pc:sldMkLst>
      </pc:sldChg>
      <pc:sldChg chg="modSp add">
        <pc:chgData name="Bert Dingemans" userId="8e69b98cb10617d5" providerId="LiveId" clId="{896BDED4-000A-438E-A555-BB8DCFFB35E9}" dt="2020-02-02T10:21:39.881" v="835" actId="20577"/>
        <pc:sldMkLst>
          <pc:docMk/>
          <pc:sldMk cId="3019866549" sldId="858"/>
        </pc:sldMkLst>
      </pc:sldChg>
      <pc:sldChg chg="add">
        <pc:chgData name="Bert Dingemans" userId="8e69b98cb10617d5" providerId="LiveId" clId="{896BDED4-000A-438E-A555-BB8DCFFB35E9}" dt="2020-02-16T12:17:41.109" v="4542"/>
        <pc:sldMkLst>
          <pc:docMk/>
          <pc:sldMk cId="2515210634" sldId="896"/>
        </pc:sldMkLst>
      </pc:sldChg>
      <pc:sldChg chg="del ord">
        <pc:chgData name="Bert Dingemans" userId="8e69b98cb10617d5" providerId="LiveId" clId="{896BDED4-000A-438E-A555-BB8DCFFB35E9}" dt="2020-02-16T12:17:24.597" v="4541" actId="2696"/>
        <pc:sldMkLst>
          <pc:docMk/>
          <pc:sldMk cId="3910556385" sldId="896"/>
        </pc:sldMkLst>
      </pc:sldChg>
      <pc:sldChg chg="add">
        <pc:chgData name="Bert Dingemans" userId="8e69b98cb10617d5" providerId="LiveId" clId="{896BDED4-000A-438E-A555-BB8DCFFB35E9}" dt="2020-02-16T12:17:41.109" v="4542"/>
        <pc:sldMkLst>
          <pc:docMk/>
          <pc:sldMk cId="642619813" sldId="906"/>
        </pc:sldMkLst>
      </pc:sldChg>
      <pc:sldChg chg="modSp del">
        <pc:chgData name="Bert Dingemans" userId="8e69b98cb10617d5" providerId="LiveId" clId="{896BDED4-000A-438E-A555-BB8DCFFB35E9}" dt="2020-02-16T12:17:24.597" v="4541" actId="2696"/>
        <pc:sldMkLst>
          <pc:docMk/>
          <pc:sldMk cId="3193319611" sldId="906"/>
        </pc:sldMkLst>
      </pc:sldChg>
      <pc:sldChg chg="add">
        <pc:chgData name="Bert Dingemans" userId="8e69b98cb10617d5" providerId="LiveId" clId="{896BDED4-000A-438E-A555-BB8DCFFB35E9}" dt="2020-02-16T12:19:00.332" v="4545"/>
        <pc:sldMkLst>
          <pc:docMk/>
          <pc:sldMk cId="3060889333" sldId="958"/>
        </pc:sldMkLst>
      </pc:sldChg>
      <pc:sldChg chg="del">
        <pc:chgData name="Bert Dingemans" userId="8e69b98cb10617d5" providerId="LiveId" clId="{896BDED4-000A-438E-A555-BB8DCFFB35E9}" dt="2020-02-16T12:18:46.710" v="4543" actId="2696"/>
        <pc:sldMkLst>
          <pc:docMk/>
          <pc:sldMk cId="4038325650" sldId="958"/>
        </pc:sldMkLst>
      </pc:sldChg>
      <pc:sldChg chg="add">
        <pc:chgData name="Bert Dingemans" userId="8e69b98cb10617d5" providerId="LiveId" clId="{896BDED4-000A-438E-A555-BB8DCFFB35E9}" dt="2020-02-16T12:19:00.332" v="4545"/>
        <pc:sldMkLst>
          <pc:docMk/>
          <pc:sldMk cId="1372427937" sldId="959"/>
        </pc:sldMkLst>
      </pc:sldChg>
      <pc:sldChg chg="modSp del">
        <pc:chgData name="Bert Dingemans" userId="8e69b98cb10617d5" providerId="LiveId" clId="{896BDED4-000A-438E-A555-BB8DCFFB35E9}" dt="2020-02-16T12:18:46.710" v="4543" actId="2696"/>
        <pc:sldMkLst>
          <pc:docMk/>
          <pc:sldMk cId="2308594095" sldId="959"/>
        </pc:sldMkLst>
      </pc:sldChg>
      <pc:sldChg chg="del">
        <pc:chgData name="Bert Dingemans" userId="8e69b98cb10617d5" providerId="LiveId" clId="{896BDED4-000A-438E-A555-BB8DCFFB35E9}" dt="2020-02-16T12:18:46.710" v="4543" actId="2696"/>
        <pc:sldMkLst>
          <pc:docMk/>
          <pc:sldMk cId="3102660069" sldId="1034"/>
        </pc:sldMkLst>
      </pc:sldChg>
      <pc:sldChg chg="add">
        <pc:chgData name="Bert Dingemans" userId="8e69b98cb10617d5" providerId="LiveId" clId="{896BDED4-000A-438E-A555-BB8DCFFB35E9}" dt="2020-02-16T12:19:00.332" v="4545"/>
        <pc:sldMkLst>
          <pc:docMk/>
          <pc:sldMk cId="4061777425" sldId="1034"/>
        </pc:sldMkLst>
      </pc:sldChg>
      <pc:sldChg chg="add">
        <pc:chgData name="Bert Dingemans" userId="8e69b98cb10617d5" providerId="LiveId" clId="{896BDED4-000A-438E-A555-BB8DCFFB35E9}" dt="2020-02-16T12:19:00.332" v="4545"/>
        <pc:sldMkLst>
          <pc:docMk/>
          <pc:sldMk cId="2096491222" sldId="1035"/>
        </pc:sldMkLst>
      </pc:sldChg>
      <pc:sldChg chg="del">
        <pc:chgData name="Bert Dingemans" userId="8e69b98cb10617d5" providerId="LiveId" clId="{896BDED4-000A-438E-A555-BB8DCFFB35E9}" dt="2020-02-16T12:18:46.710" v="4543" actId="2696"/>
        <pc:sldMkLst>
          <pc:docMk/>
          <pc:sldMk cId="3784404159" sldId="1035"/>
        </pc:sldMkLst>
      </pc:sldChg>
      <pc:sldChg chg="add">
        <pc:chgData name="Bert Dingemans" userId="8e69b98cb10617d5" providerId="LiveId" clId="{896BDED4-000A-438E-A555-BB8DCFFB35E9}" dt="2020-02-16T12:19:00.332" v="4545"/>
        <pc:sldMkLst>
          <pc:docMk/>
          <pc:sldMk cId="557882132" sldId="1036"/>
        </pc:sldMkLst>
      </pc:sldChg>
      <pc:sldChg chg="modSp del">
        <pc:chgData name="Bert Dingemans" userId="8e69b98cb10617d5" providerId="LiveId" clId="{896BDED4-000A-438E-A555-BB8DCFFB35E9}" dt="2020-02-16T12:18:46.710" v="4543" actId="2696"/>
        <pc:sldMkLst>
          <pc:docMk/>
          <pc:sldMk cId="4031490028" sldId="1036"/>
        </pc:sldMkLst>
      </pc:sldChg>
      <pc:sldChg chg="del">
        <pc:chgData name="Bert Dingemans" userId="8e69b98cb10617d5" providerId="LiveId" clId="{896BDED4-000A-438E-A555-BB8DCFFB35E9}" dt="2020-02-16T12:18:46.710" v="4543" actId="2696"/>
        <pc:sldMkLst>
          <pc:docMk/>
          <pc:sldMk cId="225146064" sldId="1037"/>
        </pc:sldMkLst>
      </pc:sldChg>
      <pc:sldChg chg="add">
        <pc:chgData name="Bert Dingemans" userId="8e69b98cb10617d5" providerId="LiveId" clId="{896BDED4-000A-438E-A555-BB8DCFFB35E9}" dt="2020-02-16T12:19:00.332" v="4545"/>
        <pc:sldMkLst>
          <pc:docMk/>
          <pc:sldMk cId="4267359046" sldId="1037"/>
        </pc:sldMkLst>
      </pc:sldChg>
      <pc:sldChg chg="modSp ord">
        <pc:chgData name="Bert Dingemans" userId="8e69b98cb10617d5" providerId="LiveId" clId="{896BDED4-000A-438E-A555-BB8DCFFB35E9}" dt="2020-02-16T10:37:43.782" v="1130"/>
        <pc:sldMkLst>
          <pc:docMk/>
          <pc:sldMk cId="2732907235" sldId="1530"/>
        </pc:sldMkLst>
      </pc:sldChg>
      <pc:sldChg chg="ord">
        <pc:chgData name="Bert Dingemans" userId="8e69b98cb10617d5" providerId="LiveId" clId="{896BDED4-000A-438E-A555-BB8DCFFB35E9}" dt="2020-02-16T10:40:57.739" v="1414"/>
        <pc:sldMkLst>
          <pc:docMk/>
          <pc:sldMk cId="2443072487" sldId="1532"/>
        </pc:sldMkLst>
      </pc:sldChg>
      <pc:sldChg chg="delSp modSp add modNotesTx">
        <pc:chgData name="Bert Dingemans" userId="8e69b98cb10617d5" providerId="LiveId" clId="{896BDED4-000A-438E-A555-BB8DCFFB35E9}" dt="2020-02-16T11:06:05.214" v="2601" actId="20577"/>
        <pc:sldMkLst>
          <pc:docMk/>
          <pc:sldMk cId="2256862088" sldId="1549"/>
        </pc:sldMkLst>
      </pc:sldChg>
      <pc:sldChg chg="del ord">
        <pc:chgData name="Bert Dingemans" userId="8e69b98cb10617d5" providerId="LiveId" clId="{896BDED4-000A-438E-A555-BB8DCFFB35E9}" dt="2020-02-16T10:56:02.352" v="1990" actId="2696"/>
        <pc:sldMkLst>
          <pc:docMk/>
          <pc:sldMk cId="2261956968" sldId="1549"/>
        </pc:sldMkLst>
      </pc:sldChg>
      <pc:sldChg chg="ord">
        <pc:chgData name="Bert Dingemans" userId="8e69b98cb10617d5" providerId="LiveId" clId="{896BDED4-000A-438E-A555-BB8DCFFB35E9}" dt="2020-02-16T10:30:47.391" v="916"/>
        <pc:sldMkLst>
          <pc:docMk/>
          <pc:sldMk cId="2278001994" sldId="1550"/>
        </pc:sldMkLst>
      </pc:sldChg>
      <pc:sldChg chg="add">
        <pc:chgData name="Bert Dingemans" userId="8e69b98cb10617d5" providerId="LiveId" clId="{896BDED4-000A-438E-A555-BB8DCFFB35E9}" dt="2020-02-16T12:17:41.109" v="4542"/>
        <pc:sldMkLst>
          <pc:docMk/>
          <pc:sldMk cId="91345327" sldId="1551"/>
        </pc:sldMkLst>
      </pc:sldChg>
      <pc:sldChg chg="modSp del">
        <pc:chgData name="Bert Dingemans" userId="8e69b98cb10617d5" providerId="LiveId" clId="{896BDED4-000A-438E-A555-BB8DCFFB35E9}" dt="2020-02-16T12:17:24.597" v="4541" actId="2696"/>
        <pc:sldMkLst>
          <pc:docMk/>
          <pc:sldMk cId="1345546859" sldId="1551"/>
        </pc:sldMkLst>
      </pc:sldChg>
      <pc:sldChg chg="del">
        <pc:chgData name="Bert Dingemans" userId="8e69b98cb10617d5" providerId="LiveId" clId="{896BDED4-000A-438E-A555-BB8DCFFB35E9}" dt="2020-02-16T12:17:24.597" v="4541" actId="2696"/>
        <pc:sldMkLst>
          <pc:docMk/>
          <pc:sldMk cId="1791608335" sldId="1552"/>
        </pc:sldMkLst>
      </pc:sldChg>
      <pc:sldChg chg="add">
        <pc:chgData name="Bert Dingemans" userId="8e69b98cb10617d5" providerId="LiveId" clId="{896BDED4-000A-438E-A555-BB8DCFFB35E9}" dt="2020-02-16T12:17:41.109" v="4542"/>
        <pc:sldMkLst>
          <pc:docMk/>
          <pc:sldMk cId="3804809170" sldId="1552"/>
        </pc:sldMkLst>
      </pc:sldChg>
      <pc:sldChg chg="del">
        <pc:chgData name="Bert Dingemans" userId="8e69b98cb10617d5" providerId="LiveId" clId="{896BDED4-000A-438E-A555-BB8DCFFB35E9}" dt="2020-02-16T12:17:24.597" v="4541" actId="2696"/>
        <pc:sldMkLst>
          <pc:docMk/>
          <pc:sldMk cId="1206975204" sldId="1553"/>
        </pc:sldMkLst>
      </pc:sldChg>
      <pc:sldChg chg="add">
        <pc:chgData name="Bert Dingemans" userId="8e69b98cb10617d5" providerId="LiveId" clId="{896BDED4-000A-438E-A555-BB8DCFFB35E9}" dt="2020-02-16T12:17:41.109" v="4542"/>
        <pc:sldMkLst>
          <pc:docMk/>
          <pc:sldMk cId="4093995444" sldId="1553"/>
        </pc:sldMkLst>
      </pc:sldChg>
      <pc:sldChg chg="addSp delSp modSp add delAnim modAnim">
        <pc:chgData name="Bert Dingemans" userId="8e69b98cb10617d5" providerId="LiveId" clId="{896BDED4-000A-438E-A555-BB8DCFFB35E9}" dt="2020-02-16T10:38:02.325" v="1132" actId="14100"/>
        <pc:sldMkLst>
          <pc:docMk/>
          <pc:sldMk cId="832356699" sldId="1554"/>
        </pc:sldMkLst>
      </pc:sldChg>
      <pc:sldChg chg="delSp modSp add">
        <pc:chgData name="Bert Dingemans" userId="8e69b98cb10617d5" providerId="LiveId" clId="{896BDED4-000A-438E-A555-BB8DCFFB35E9}" dt="2020-02-16T10:40:43.447" v="1412" actId="6549"/>
        <pc:sldMkLst>
          <pc:docMk/>
          <pc:sldMk cId="41753190" sldId="1555"/>
        </pc:sldMkLst>
      </pc:sldChg>
      <pc:sldChg chg="modSp add">
        <pc:chgData name="Bert Dingemans" userId="8e69b98cb10617d5" providerId="LiveId" clId="{896BDED4-000A-438E-A555-BB8DCFFB35E9}" dt="2020-02-16T11:12:38.629" v="2790" actId="20577"/>
        <pc:sldMkLst>
          <pc:docMk/>
          <pc:sldMk cId="4257133991" sldId="1556"/>
        </pc:sldMkLst>
      </pc:sldChg>
      <pc:sldChg chg="addSp modSp add">
        <pc:chgData name="Bert Dingemans" userId="8e69b98cb10617d5" providerId="LiveId" clId="{896BDED4-000A-438E-A555-BB8DCFFB35E9}" dt="2020-02-16T11:04:11.606" v="2469" actId="6549"/>
        <pc:sldMkLst>
          <pc:docMk/>
          <pc:sldMk cId="1860223375" sldId="1557"/>
        </pc:sldMkLst>
      </pc:sldChg>
      <pc:sldChg chg="modSp add del">
        <pc:chgData name="Bert Dingemans" userId="8e69b98cb10617d5" providerId="LiveId" clId="{896BDED4-000A-438E-A555-BB8DCFFB35E9}" dt="2020-02-16T12:18:46.710" v="4543" actId="2696"/>
        <pc:sldMkLst>
          <pc:docMk/>
          <pc:sldMk cId="2790432883" sldId="1558"/>
        </pc:sldMkLst>
      </pc:sldChg>
      <pc:sldChg chg="add">
        <pc:chgData name="Bert Dingemans" userId="8e69b98cb10617d5" providerId="LiveId" clId="{896BDED4-000A-438E-A555-BB8DCFFB35E9}" dt="2020-02-16T12:19:00.332" v="4545"/>
        <pc:sldMkLst>
          <pc:docMk/>
          <pc:sldMk cId="3392169157" sldId="1558"/>
        </pc:sldMkLst>
      </pc:sldChg>
      <pc:sldChg chg="add">
        <pc:chgData name="Bert Dingemans" userId="8e69b98cb10617d5" providerId="LiveId" clId="{896BDED4-000A-438E-A555-BB8DCFFB35E9}" dt="2020-02-16T12:19:00.332" v="4545"/>
        <pc:sldMkLst>
          <pc:docMk/>
          <pc:sldMk cId="724245587" sldId="1559"/>
        </pc:sldMkLst>
      </pc:sldChg>
      <pc:sldChg chg="modSp add del">
        <pc:chgData name="Bert Dingemans" userId="8e69b98cb10617d5" providerId="LiveId" clId="{896BDED4-000A-438E-A555-BB8DCFFB35E9}" dt="2020-02-16T12:18:46.710" v="4543" actId="2696"/>
        <pc:sldMkLst>
          <pc:docMk/>
          <pc:sldMk cId="1792422658" sldId="1559"/>
        </pc:sldMkLst>
      </pc:sldChg>
      <pc:sldChg chg="add">
        <pc:chgData name="Bert Dingemans" userId="8e69b98cb10617d5" providerId="LiveId" clId="{896BDED4-000A-438E-A555-BB8DCFFB35E9}" dt="2020-02-16T12:19:00.332" v="4545"/>
        <pc:sldMkLst>
          <pc:docMk/>
          <pc:sldMk cId="433138842" sldId="1560"/>
        </pc:sldMkLst>
      </pc:sldChg>
      <pc:sldChg chg="delSp modSp add del">
        <pc:chgData name="Bert Dingemans" userId="8e69b98cb10617d5" providerId="LiveId" clId="{896BDED4-000A-438E-A555-BB8DCFFB35E9}" dt="2020-02-16T12:18:46.710" v="4543" actId="2696"/>
        <pc:sldMkLst>
          <pc:docMk/>
          <pc:sldMk cId="3576096988" sldId="1560"/>
        </pc:sldMkLst>
      </pc:sldChg>
      <pc:sldChg chg="addSp delSp modSp add del">
        <pc:chgData name="Bert Dingemans" userId="8e69b98cb10617d5" providerId="LiveId" clId="{896BDED4-000A-438E-A555-BB8DCFFB35E9}" dt="2020-02-16T12:18:46.710" v="4543" actId="2696"/>
        <pc:sldMkLst>
          <pc:docMk/>
          <pc:sldMk cId="2088682839" sldId="1561"/>
        </pc:sldMkLst>
      </pc:sldChg>
      <pc:sldChg chg="add">
        <pc:chgData name="Bert Dingemans" userId="8e69b98cb10617d5" providerId="LiveId" clId="{896BDED4-000A-438E-A555-BB8DCFFB35E9}" dt="2020-02-16T12:19:00.332" v="4545"/>
        <pc:sldMkLst>
          <pc:docMk/>
          <pc:sldMk cId="3220767898" sldId="1561"/>
        </pc:sldMkLst>
      </pc:sldChg>
      <pc:sldChg chg="modSp add del">
        <pc:chgData name="Bert Dingemans" userId="8e69b98cb10617d5" providerId="LiveId" clId="{896BDED4-000A-438E-A555-BB8DCFFB35E9}" dt="2020-02-16T12:17:24.597" v="4541" actId="2696"/>
        <pc:sldMkLst>
          <pc:docMk/>
          <pc:sldMk cId="958393792" sldId="1562"/>
        </pc:sldMkLst>
      </pc:sldChg>
      <pc:sldChg chg="add">
        <pc:chgData name="Bert Dingemans" userId="8e69b98cb10617d5" providerId="LiveId" clId="{896BDED4-000A-438E-A555-BB8DCFFB35E9}" dt="2020-02-16T12:17:41.109" v="4542"/>
        <pc:sldMkLst>
          <pc:docMk/>
          <pc:sldMk cId="3402972755" sldId="1562"/>
        </pc:sldMkLst>
      </pc:sldChg>
      <pc:sldChg chg="addSp delSp modSp add mod setBg">
        <pc:chgData name="Bert Dingemans" userId="8e69b98cb10617d5" providerId="LiveId" clId="{896BDED4-000A-438E-A555-BB8DCFFB35E9}" dt="2020-02-16T12:02:41.654" v="3981" actId="26606"/>
        <pc:sldMkLst>
          <pc:docMk/>
          <pc:sldMk cId="1098469507" sldId="1563"/>
        </pc:sldMkLst>
      </pc:sldChg>
      <pc:sldChg chg="modSp add">
        <pc:chgData name="Bert Dingemans" userId="8e69b98cb10617d5" providerId="LiveId" clId="{896BDED4-000A-438E-A555-BB8DCFFB35E9}" dt="2020-02-16T12:04:22.602" v="4017" actId="6549"/>
        <pc:sldMkLst>
          <pc:docMk/>
          <pc:sldMk cId="1304225929" sldId="1564"/>
        </pc:sldMkLst>
      </pc:sldChg>
      <pc:sldChg chg="modSp add del">
        <pc:chgData name="Bert Dingemans" userId="8e69b98cb10617d5" providerId="LiveId" clId="{896BDED4-000A-438E-A555-BB8DCFFB35E9}" dt="2020-02-16T12:17:24.597" v="4541" actId="2696"/>
        <pc:sldMkLst>
          <pc:docMk/>
          <pc:sldMk cId="2544136157" sldId="1565"/>
        </pc:sldMkLst>
      </pc:sldChg>
      <pc:sldChg chg="add">
        <pc:chgData name="Bert Dingemans" userId="8e69b98cb10617d5" providerId="LiveId" clId="{896BDED4-000A-438E-A555-BB8DCFFB35E9}" dt="2020-02-16T12:17:41.109" v="4542"/>
        <pc:sldMkLst>
          <pc:docMk/>
          <pc:sldMk cId="3728231179" sldId="1565"/>
        </pc:sldMkLst>
      </pc:sldChg>
      <pc:sldChg chg="modSp add del ord">
        <pc:chgData name="Bert Dingemans" userId="8e69b98cb10617d5" providerId="LiveId" clId="{896BDED4-000A-438E-A555-BB8DCFFB35E9}" dt="2020-02-16T12:17:24.597" v="4541" actId="2696"/>
        <pc:sldMkLst>
          <pc:docMk/>
          <pc:sldMk cId="1465025619" sldId="1566"/>
        </pc:sldMkLst>
      </pc:sldChg>
      <pc:sldChg chg="add">
        <pc:chgData name="Bert Dingemans" userId="8e69b98cb10617d5" providerId="LiveId" clId="{896BDED4-000A-438E-A555-BB8DCFFB35E9}" dt="2020-02-16T12:17:41.109" v="4542"/>
        <pc:sldMkLst>
          <pc:docMk/>
          <pc:sldMk cId="4046384176" sldId="1566"/>
        </pc:sldMkLst>
      </pc:sldChg>
      <pc:sldChg chg="add del">
        <pc:chgData name="Bert Dingemans" userId="8e69b98cb10617d5" providerId="LiveId" clId="{896BDED4-000A-438E-A555-BB8DCFFB35E9}" dt="2020-02-16T12:17:24.597" v="4541" actId="2696"/>
        <pc:sldMkLst>
          <pc:docMk/>
          <pc:sldMk cId="1037082663" sldId="1567"/>
        </pc:sldMkLst>
      </pc:sldChg>
      <pc:sldChg chg="add">
        <pc:chgData name="Bert Dingemans" userId="8e69b98cb10617d5" providerId="LiveId" clId="{896BDED4-000A-438E-A555-BB8DCFFB35E9}" dt="2020-02-16T12:17:41.109" v="4542"/>
        <pc:sldMkLst>
          <pc:docMk/>
          <pc:sldMk cId="1097766341" sldId="1567"/>
        </pc:sldMkLst>
      </pc:sldChg>
      <pc:sldChg chg="modSp add del">
        <pc:chgData name="Bert Dingemans" userId="8e69b98cb10617d5" providerId="LiveId" clId="{896BDED4-000A-438E-A555-BB8DCFFB35E9}" dt="2020-02-16T12:17:24.597" v="4541" actId="2696"/>
        <pc:sldMkLst>
          <pc:docMk/>
          <pc:sldMk cId="897330586" sldId="1568"/>
        </pc:sldMkLst>
      </pc:sldChg>
      <pc:sldChg chg="add">
        <pc:chgData name="Bert Dingemans" userId="8e69b98cb10617d5" providerId="LiveId" clId="{896BDED4-000A-438E-A555-BB8DCFFB35E9}" dt="2020-02-16T12:17:41.109" v="4542"/>
        <pc:sldMkLst>
          <pc:docMk/>
          <pc:sldMk cId="3286099215" sldId="1568"/>
        </pc:sldMkLst>
      </pc:sldChg>
      <pc:sldChg chg="add del">
        <pc:chgData name="Bert Dingemans" userId="8e69b98cb10617d5" providerId="LiveId" clId="{896BDED4-000A-438E-A555-BB8DCFFB35E9}" dt="2020-02-16T12:11:57.132" v="4124" actId="47"/>
        <pc:sldMkLst>
          <pc:docMk/>
          <pc:sldMk cId="3605047904" sldId="1568"/>
        </pc:sldMkLst>
      </pc:sldChg>
      <pc:sldChg chg="addSp delSp modSp add mod setBg">
        <pc:chgData name="Bert Dingemans" userId="8e69b98cb10617d5" providerId="LiveId" clId="{896BDED4-000A-438E-A555-BB8DCFFB35E9}" dt="2020-02-16T12:24:47.790" v="4916" actId="26606"/>
        <pc:sldMkLst>
          <pc:docMk/>
          <pc:sldMk cId="2840563419" sldId="1569"/>
        </pc:sldMkLst>
      </pc:sldChg>
      <pc:sldMasterChg chg="delSldLayout">
        <pc:chgData name="Bert Dingemans" userId="8e69b98cb10617d5" providerId="LiveId" clId="{896BDED4-000A-438E-A555-BB8DCFFB35E9}" dt="2020-02-16T12:17:24.597" v="4541" actId="2696"/>
        <pc:sldMasterMkLst>
          <pc:docMk/>
          <pc:sldMasterMk cId="3351546995" sldId="2147483684"/>
        </pc:sldMasterMkLst>
        <pc:sldLayoutChg chg="del">
          <pc:chgData name="Bert Dingemans" userId="8e69b98cb10617d5" providerId="LiveId" clId="{896BDED4-000A-438E-A555-BB8DCFFB35E9}" dt="2020-02-16T12:17:24.597" v="4541" actId="2696"/>
          <pc:sldLayoutMkLst>
            <pc:docMk/>
            <pc:sldMasterMk cId="3351546995" sldId="2147483684"/>
            <pc:sldLayoutMk cId="327482098" sldId="2147483696"/>
          </pc:sldLayoutMkLst>
        </pc:sldLayoutChg>
      </pc:sldMasterChg>
    </pc:docChg>
  </pc:docChgLst>
  <pc:docChgLst>
    <pc:chgData name="Bert Dingemans" userId="8e69b98cb10617d5" providerId="LiveId" clId="{C8670A79-C8D8-4094-ACE1-38112689AB1F}"/>
    <pc:docChg chg="custSel modSld">
      <pc:chgData name="Bert Dingemans" userId="8e69b98cb10617d5" providerId="LiveId" clId="{C8670A79-C8D8-4094-ACE1-38112689AB1F}" dt="2020-08-24T06:47:24.295" v="26" actId="404"/>
      <pc:docMkLst>
        <pc:docMk/>
      </pc:docMkLst>
      <pc:sldChg chg="modSp mod">
        <pc:chgData name="Bert Dingemans" userId="8e69b98cb10617d5" providerId="LiveId" clId="{C8670A79-C8D8-4094-ACE1-38112689AB1F}" dt="2020-08-24T06:47:24.295" v="26" actId="404"/>
        <pc:sldMkLst>
          <pc:docMk/>
          <pc:sldMk cId="2106819252" sldId="700"/>
        </pc:sldMkLst>
      </pc:sldChg>
    </pc:docChg>
  </pc:docChgLst>
  <pc:docChgLst>
    <pc:chgData name="Bert Dingemans" userId="8e69b98cb10617d5" providerId="LiveId" clId="{8F78E3A4-EFC0-4286-A2AE-361A51C89473}"/>
    <pc:docChg chg="addSld modSld">
      <pc:chgData name="Bert Dingemans" userId="8e69b98cb10617d5" providerId="LiveId" clId="{8F78E3A4-EFC0-4286-A2AE-361A51C89473}" dt="2022-01-02T08:55:34.581" v="824" actId="20577"/>
      <pc:docMkLst>
        <pc:docMk/>
      </pc:docMkLst>
      <pc:sldChg chg="modSp mod">
        <pc:chgData name="Bert Dingemans" userId="8e69b98cb10617d5" providerId="LiveId" clId="{8F78E3A4-EFC0-4286-A2AE-361A51C89473}" dt="2022-01-02T08:37:02.697" v="601" actId="6549"/>
        <pc:sldMkLst>
          <pc:docMk/>
          <pc:sldMk cId="588939797" sldId="664"/>
        </pc:sldMkLst>
      </pc:sldChg>
      <pc:sldChg chg="modSp mod">
        <pc:chgData name="Bert Dingemans" userId="8e69b98cb10617d5" providerId="LiveId" clId="{8F78E3A4-EFC0-4286-A2AE-361A51C89473}" dt="2022-01-02T08:22:40.873" v="10" actId="20577"/>
        <pc:sldMkLst>
          <pc:docMk/>
          <pc:sldMk cId="3882807263" sldId="706"/>
        </pc:sldMkLst>
      </pc:sldChg>
      <pc:sldChg chg="modSp mod">
        <pc:chgData name="Bert Dingemans" userId="8e69b98cb10617d5" providerId="LiveId" clId="{8F78E3A4-EFC0-4286-A2AE-361A51C89473}" dt="2022-01-02T08:20:42.474" v="9" actId="114"/>
        <pc:sldMkLst>
          <pc:docMk/>
          <pc:sldMk cId="2896242899" sldId="855"/>
        </pc:sldMkLst>
      </pc:sldChg>
      <pc:sldChg chg="modSp new mod">
        <pc:chgData name="Bert Dingemans" userId="8e69b98cb10617d5" providerId="LiveId" clId="{8F78E3A4-EFC0-4286-A2AE-361A51C89473}" dt="2022-01-02T08:33:13.100" v="357" actId="207"/>
        <pc:sldMkLst>
          <pc:docMk/>
          <pc:sldMk cId="804367365" sldId="1660"/>
        </pc:sldMkLst>
      </pc:sldChg>
      <pc:sldChg chg="modSp add mod">
        <pc:chgData name="Bert Dingemans" userId="8e69b98cb10617d5" providerId="LiveId" clId="{8F78E3A4-EFC0-4286-A2AE-361A51C89473}" dt="2022-01-02T08:35:41.848" v="550" actId="20577"/>
        <pc:sldMkLst>
          <pc:docMk/>
          <pc:sldMk cId="3568228087" sldId="1661"/>
        </pc:sldMkLst>
      </pc:sldChg>
      <pc:sldChg chg="modSp add mod">
        <pc:chgData name="Bert Dingemans" userId="8e69b98cb10617d5" providerId="LiveId" clId="{8F78E3A4-EFC0-4286-A2AE-361A51C89473}" dt="2022-01-02T08:42:13.261" v="674" actId="20577"/>
        <pc:sldMkLst>
          <pc:docMk/>
          <pc:sldMk cId="410501682" sldId="1662"/>
        </pc:sldMkLst>
      </pc:sldChg>
      <pc:sldChg chg="modSp add mod">
        <pc:chgData name="Bert Dingemans" userId="8e69b98cb10617d5" providerId="LiveId" clId="{8F78E3A4-EFC0-4286-A2AE-361A51C89473}" dt="2022-01-02T08:48:24.625" v="766" actId="20577"/>
        <pc:sldMkLst>
          <pc:docMk/>
          <pc:sldMk cId="4216382580" sldId="1663"/>
        </pc:sldMkLst>
      </pc:sldChg>
      <pc:sldChg chg="modSp add mod">
        <pc:chgData name="Bert Dingemans" userId="8e69b98cb10617d5" providerId="LiveId" clId="{8F78E3A4-EFC0-4286-A2AE-361A51C89473}" dt="2022-01-02T08:55:34.581" v="824" actId="20577"/>
        <pc:sldMkLst>
          <pc:docMk/>
          <pc:sldMk cId="84548661" sldId="1664"/>
        </pc:sldMkLst>
      </pc:sldChg>
    </pc:docChg>
  </pc:docChgLst>
  <pc:docChgLst>
    <pc:chgData name="Bert Dingemans" userId="8e69b98cb10617d5" providerId="LiveId" clId="{405A8123-35DD-41AB-9579-147D024E8945}"/>
    <pc:docChg chg="custSel addSld delSld modSld">
      <pc:chgData name="Bert Dingemans" userId="8e69b98cb10617d5" providerId="LiveId" clId="{405A8123-35DD-41AB-9579-147D024E8945}" dt="2020-02-23T10:06:57.907" v="1132" actId="1076"/>
      <pc:docMkLst>
        <pc:docMk/>
      </pc:docMkLst>
      <pc:sldChg chg="add">
        <pc:chgData name="Bert Dingemans" userId="8e69b98cb10617d5" providerId="LiveId" clId="{405A8123-35DD-41AB-9579-147D024E8945}" dt="2020-02-02T13:17:54.981" v="106"/>
        <pc:sldMkLst>
          <pc:docMk/>
          <pc:sldMk cId="3089676516" sldId="259"/>
        </pc:sldMkLst>
      </pc:sldChg>
      <pc:sldChg chg="modSp add">
        <pc:chgData name="Bert Dingemans" userId="8e69b98cb10617d5" providerId="LiveId" clId="{405A8123-35DD-41AB-9579-147D024E8945}" dt="2020-02-02T13:22:15.102" v="116" actId="27636"/>
        <pc:sldMkLst>
          <pc:docMk/>
          <pc:sldMk cId="2699710321" sldId="283"/>
        </pc:sldMkLst>
      </pc:sldChg>
      <pc:sldChg chg="modSp">
        <pc:chgData name="Bert Dingemans" userId="8e69b98cb10617d5" providerId="LiveId" clId="{405A8123-35DD-41AB-9579-147D024E8945}" dt="2020-02-02T13:11:52.579" v="51" actId="20577"/>
        <pc:sldMkLst>
          <pc:docMk/>
          <pc:sldMk cId="2529790651" sldId="286"/>
        </pc:sldMkLst>
      </pc:sldChg>
      <pc:sldChg chg="add">
        <pc:chgData name="Bert Dingemans" userId="8e69b98cb10617d5" providerId="LiveId" clId="{405A8123-35DD-41AB-9579-147D024E8945}" dt="2020-02-02T13:17:54.981" v="106"/>
        <pc:sldMkLst>
          <pc:docMk/>
          <pc:sldMk cId="1483229467" sldId="309"/>
        </pc:sldMkLst>
      </pc:sldChg>
      <pc:sldChg chg="add">
        <pc:chgData name="Bert Dingemans" userId="8e69b98cb10617d5" providerId="LiveId" clId="{405A8123-35DD-41AB-9579-147D024E8945}" dt="2020-02-02T13:17:54.981" v="106"/>
        <pc:sldMkLst>
          <pc:docMk/>
          <pc:sldMk cId="3233125587" sldId="310"/>
        </pc:sldMkLst>
      </pc:sldChg>
      <pc:sldChg chg="modSp add">
        <pc:chgData name="Bert Dingemans" userId="8e69b98cb10617d5" providerId="LiveId" clId="{405A8123-35DD-41AB-9579-147D024E8945}" dt="2020-02-02T13:17:55.294" v="107" actId="27636"/>
        <pc:sldMkLst>
          <pc:docMk/>
          <pc:sldMk cId="945395732" sldId="312"/>
        </pc:sldMkLst>
      </pc:sldChg>
      <pc:sldChg chg="modSp add">
        <pc:chgData name="Bert Dingemans" userId="8e69b98cb10617d5" providerId="LiveId" clId="{405A8123-35DD-41AB-9579-147D024E8945}" dt="2020-02-02T13:17:55.466" v="108" actId="27636"/>
        <pc:sldMkLst>
          <pc:docMk/>
          <pc:sldMk cId="3131739037" sldId="314"/>
        </pc:sldMkLst>
      </pc:sldChg>
      <pc:sldChg chg="modSp add">
        <pc:chgData name="Bert Dingemans" userId="8e69b98cb10617d5" providerId="LiveId" clId="{405A8123-35DD-41AB-9579-147D024E8945}" dt="2020-02-02T13:17:55.606" v="109" actId="27636"/>
        <pc:sldMkLst>
          <pc:docMk/>
          <pc:sldMk cId="2049452555" sldId="315"/>
        </pc:sldMkLst>
      </pc:sldChg>
      <pc:sldChg chg="add">
        <pc:chgData name="Bert Dingemans" userId="8e69b98cb10617d5" providerId="LiveId" clId="{405A8123-35DD-41AB-9579-147D024E8945}" dt="2020-02-02T13:17:54.981" v="106"/>
        <pc:sldMkLst>
          <pc:docMk/>
          <pc:sldMk cId="3842221735" sldId="318"/>
        </pc:sldMkLst>
      </pc:sldChg>
      <pc:sldChg chg="add">
        <pc:chgData name="Bert Dingemans" userId="8e69b98cb10617d5" providerId="LiveId" clId="{405A8123-35DD-41AB-9579-147D024E8945}" dt="2020-02-02T13:17:54.981" v="106"/>
        <pc:sldMkLst>
          <pc:docMk/>
          <pc:sldMk cId="2557641866" sldId="320"/>
        </pc:sldMkLst>
      </pc:sldChg>
      <pc:sldChg chg="add">
        <pc:chgData name="Bert Dingemans" userId="8e69b98cb10617d5" providerId="LiveId" clId="{405A8123-35DD-41AB-9579-147D024E8945}" dt="2020-02-02T13:17:54.981" v="106"/>
        <pc:sldMkLst>
          <pc:docMk/>
          <pc:sldMk cId="3142340733" sldId="321"/>
        </pc:sldMkLst>
      </pc:sldChg>
      <pc:sldChg chg="add">
        <pc:chgData name="Bert Dingemans" userId="8e69b98cb10617d5" providerId="LiveId" clId="{405A8123-35DD-41AB-9579-147D024E8945}" dt="2020-02-02T13:17:54.981" v="106"/>
        <pc:sldMkLst>
          <pc:docMk/>
          <pc:sldMk cId="4210448820" sldId="331"/>
        </pc:sldMkLst>
      </pc:sldChg>
      <pc:sldChg chg="add">
        <pc:chgData name="Bert Dingemans" userId="8e69b98cb10617d5" providerId="LiveId" clId="{405A8123-35DD-41AB-9579-147D024E8945}" dt="2020-02-02T13:17:54.981" v="106"/>
        <pc:sldMkLst>
          <pc:docMk/>
          <pc:sldMk cId="1515775840" sldId="349"/>
        </pc:sldMkLst>
      </pc:sldChg>
      <pc:sldChg chg="add">
        <pc:chgData name="Bert Dingemans" userId="8e69b98cb10617d5" providerId="LiveId" clId="{405A8123-35DD-41AB-9579-147D024E8945}" dt="2020-02-02T13:19:35.776" v="110"/>
        <pc:sldMkLst>
          <pc:docMk/>
          <pc:sldMk cId="3743590789" sldId="350"/>
        </pc:sldMkLst>
      </pc:sldChg>
      <pc:sldChg chg="modSp add">
        <pc:chgData name="Bert Dingemans" userId="8e69b98cb10617d5" providerId="LiveId" clId="{405A8123-35DD-41AB-9579-147D024E8945}" dt="2020-02-02T13:19:36.045" v="111" actId="27636"/>
        <pc:sldMkLst>
          <pc:docMk/>
          <pc:sldMk cId="3891738742" sldId="351"/>
        </pc:sldMkLst>
      </pc:sldChg>
      <pc:sldChg chg="add">
        <pc:chgData name="Bert Dingemans" userId="8e69b98cb10617d5" providerId="LiveId" clId="{405A8123-35DD-41AB-9579-147D024E8945}" dt="2020-02-02T13:19:35.776" v="110"/>
        <pc:sldMkLst>
          <pc:docMk/>
          <pc:sldMk cId="86675752" sldId="352"/>
        </pc:sldMkLst>
      </pc:sldChg>
      <pc:sldChg chg="modSp add">
        <pc:chgData name="Bert Dingemans" userId="8e69b98cb10617d5" providerId="LiveId" clId="{405A8123-35DD-41AB-9579-147D024E8945}" dt="2020-02-02T13:19:36.217" v="114" actId="27636"/>
        <pc:sldMkLst>
          <pc:docMk/>
          <pc:sldMk cId="862537219" sldId="353"/>
        </pc:sldMkLst>
      </pc:sldChg>
      <pc:sldChg chg="add">
        <pc:chgData name="Bert Dingemans" userId="8e69b98cb10617d5" providerId="LiveId" clId="{405A8123-35DD-41AB-9579-147D024E8945}" dt="2020-02-02T13:19:35.776" v="110"/>
        <pc:sldMkLst>
          <pc:docMk/>
          <pc:sldMk cId="4276932889" sldId="354"/>
        </pc:sldMkLst>
      </pc:sldChg>
      <pc:sldChg chg="modSp add">
        <pc:chgData name="Bert Dingemans" userId="8e69b98cb10617d5" providerId="LiveId" clId="{405A8123-35DD-41AB-9579-147D024E8945}" dt="2020-02-02T13:19:36.139" v="113" actId="27636"/>
        <pc:sldMkLst>
          <pc:docMk/>
          <pc:sldMk cId="2251131400" sldId="358"/>
        </pc:sldMkLst>
      </pc:sldChg>
      <pc:sldChg chg="add">
        <pc:chgData name="Bert Dingemans" userId="8e69b98cb10617d5" providerId="LiveId" clId="{405A8123-35DD-41AB-9579-147D024E8945}" dt="2020-02-02T13:22:14.852" v="115"/>
        <pc:sldMkLst>
          <pc:docMk/>
          <pc:sldMk cId="2614836682" sldId="359"/>
        </pc:sldMkLst>
      </pc:sldChg>
      <pc:sldChg chg="add">
        <pc:chgData name="Bert Dingemans" userId="8e69b98cb10617d5" providerId="LiveId" clId="{405A8123-35DD-41AB-9579-147D024E8945}" dt="2020-02-02T13:22:14.852" v="115"/>
        <pc:sldMkLst>
          <pc:docMk/>
          <pc:sldMk cId="4281438641" sldId="361"/>
        </pc:sldMkLst>
      </pc:sldChg>
      <pc:sldChg chg="add">
        <pc:chgData name="Bert Dingemans" userId="8e69b98cb10617d5" providerId="LiveId" clId="{405A8123-35DD-41AB-9579-147D024E8945}" dt="2020-02-02T13:22:14.852" v="115"/>
        <pc:sldMkLst>
          <pc:docMk/>
          <pc:sldMk cId="2934728641" sldId="364"/>
        </pc:sldMkLst>
      </pc:sldChg>
      <pc:sldChg chg="modSp add">
        <pc:chgData name="Bert Dingemans" userId="8e69b98cb10617d5" providerId="LiveId" clId="{405A8123-35DD-41AB-9579-147D024E8945}" dt="2020-02-02T13:22:15.134" v="117" actId="27636"/>
        <pc:sldMkLst>
          <pc:docMk/>
          <pc:sldMk cId="3167416529" sldId="373"/>
        </pc:sldMkLst>
      </pc:sldChg>
      <pc:sldChg chg="add">
        <pc:chgData name="Bert Dingemans" userId="8e69b98cb10617d5" providerId="LiveId" clId="{405A8123-35DD-41AB-9579-147D024E8945}" dt="2020-02-02T13:22:14.852" v="115"/>
        <pc:sldMkLst>
          <pc:docMk/>
          <pc:sldMk cId="2770737838" sldId="374"/>
        </pc:sldMkLst>
      </pc:sldChg>
      <pc:sldChg chg="add">
        <pc:chgData name="Bert Dingemans" userId="8e69b98cb10617d5" providerId="LiveId" clId="{405A8123-35DD-41AB-9579-147D024E8945}" dt="2020-02-02T13:22:14.852" v="115"/>
        <pc:sldMkLst>
          <pc:docMk/>
          <pc:sldMk cId="584141073" sldId="375"/>
        </pc:sldMkLst>
      </pc:sldChg>
      <pc:sldChg chg="add">
        <pc:chgData name="Bert Dingemans" userId="8e69b98cb10617d5" providerId="LiveId" clId="{405A8123-35DD-41AB-9579-147D024E8945}" dt="2020-02-02T13:22:14.852" v="115"/>
        <pc:sldMkLst>
          <pc:docMk/>
          <pc:sldMk cId="3688181478" sldId="382"/>
        </pc:sldMkLst>
      </pc:sldChg>
      <pc:sldChg chg="add">
        <pc:chgData name="Bert Dingemans" userId="8e69b98cb10617d5" providerId="LiveId" clId="{405A8123-35DD-41AB-9579-147D024E8945}" dt="2020-02-02T13:22:14.852" v="115"/>
        <pc:sldMkLst>
          <pc:docMk/>
          <pc:sldMk cId="3637267122" sldId="383"/>
        </pc:sldMkLst>
      </pc:sldChg>
      <pc:sldChg chg="add">
        <pc:chgData name="Bert Dingemans" userId="8e69b98cb10617d5" providerId="LiveId" clId="{405A8123-35DD-41AB-9579-147D024E8945}" dt="2020-02-02T13:22:14.852" v="115"/>
        <pc:sldMkLst>
          <pc:docMk/>
          <pc:sldMk cId="321067111" sldId="386"/>
        </pc:sldMkLst>
      </pc:sldChg>
      <pc:sldChg chg="add">
        <pc:chgData name="Bert Dingemans" userId="8e69b98cb10617d5" providerId="LiveId" clId="{405A8123-35DD-41AB-9579-147D024E8945}" dt="2020-02-02T13:22:14.852" v="115"/>
        <pc:sldMkLst>
          <pc:docMk/>
          <pc:sldMk cId="1438033358" sldId="387"/>
        </pc:sldMkLst>
      </pc:sldChg>
      <pc:sldChg chg="add">
        <pc:chgData name="Bert Dingemans" userId="8e69b98cb10617d5" providerId="LiveId" clId="{405A8123-35DD-41AB-9579-147D024E8945}" dt="2020-02-02T13:22:14.852" v="115"/>
        <pc:sldMkLst>
          <pc:docMk/>
          <pc:sldMk cId="1529373099" sldId="388"/>
        </pc:sldMkLst>
      </pc:sldChg>
      <pc:sldChg chg="add">
        <pc:chgData name="Bert Dingemans" userId="8e69b98cb10617d5" providerId="LiveId" clId="{405A8123-35DD-41AB-9579-147D024E8945}" dt="2020-02-02T13:22:14.852" v="115"/>
        <pc:sldMkLst>
          <pc:docMk/>
          <pc:sldMk cId="1890640308" sldId="389"/>
        </pc:sldMkLst>
      </pc:sldChg>
      <pc:sldChg chg="add">
        <pc:chgData name="Bert Dingemans" userId="8e69b98cb10617d5" providerId="LiveId" clId="{405A8123-35DD-41AB-9579-147D024E8945}" dt="2020-02-02T13:17:54.981" v="106"/>
        <pc:sldMkLst>
          <pc:docMk/>
          <pc:sldMk cId="1484249360" sldId="397"/>
        </pc:sldMkLst>
      </pc:sldChg>
      <pc:sldChg chg="add">
        <pc:chgData name="Bert Dingemans" userId="8e69b98cb10617d5" providerId="LiveId" clId="{405A8123-35DD-41AB-9579-147D024E8945}" dt="2020-02-02T13:17:54.981" v="106"/>
        <pc:sldMkLst>
          <pc:docMk/>
          <pc:sldMk cId="4244635058" sldId="398"/>
        </pc:sldMkLst>
      </pc:sldChg>
      <pc:sldChg chg="add">
        <pc:chgData name="Bert Dingemans" userId="8e69b98cb10617d5" providerId="LiveId" clId="{405A8123-35DD-41AB-9579-147D024E8945}" dt="2020-02-02T13:17:54.981" v="106"/>
        <pc:sldMkLst>
          <pc:docMk/>
          <pc:sldMk cId="608938088" sldId="399"/>
        </pc:sldMkLst>
      </pc:sldChg>
      <pc:sldChg chg="add">
        <pc:chgData name="Bert Dingemans" userId="8e69b98cb10617d5" providerId="LiveId" clId="{405A8123-35DD-41AB-9579-147D024E8945}" dt="2020-02-02T13:17:54.981" v="106"/>
        <pc:sldMkLst>
          <pc:docMk/>
          <pc:sldMk cId="4193595854" sldId="400"/>
        </pc:sldMkLst>
      </pc:sldChg>
      <pc:sldChg chg="add">
        <pc:chgData name="Bert Dingemans" userId="8e69b98cb10617d5" providerId="LiveId" clId="{405A8123-35DD-41AB-9579-147D024E8945}" dt="2020-02-02T13:17:54.981" v="106"/>
        <pc:sldMkLst>
          <pc:docMk/>
          <pc:sldMk cId="2538955746" sldId="401"/>
        </pc:sldMkLst>
      </pc:sldChg>
      <pc:sldChg chg="add">
        <pc:chgData name="Bert Dingemans" userId="8e69b98cb10617d5" providerId="LiveId" clId="{405A8123-35DD-41AB-9579-147D024E8945}" dt="2020-02-02T13:39:13.193" v="159"/>
        <pc:sldMkLst>
          <pc:docMk/>
          <pc:sldMk cId="1578318650" sldId="410"/>
        </pc:sldMkLst>
      </pc:sldChg>
      <pc:sldChg chg="add">
        <pc:chgData name="Bert Dingemans" userId="8e69b98cb10617d5" providerId="LiveId" clId="{405A8123-35DD-41AB-9579-147D024E8945}" dt="2020-02-02T13:22:14.852" v="115"/>
        <pc:sldMkLst>
          <pc:docMk/>
          <pc:sldMk cId="3290974646" sldId="420"/>
        </pc:sldMkLst>
      </pc:sldChg>
      <pc:sldChg chg="add">
        <pc:chgData name="Bert Dingemans" userId="8e69b98cb10617d5" providerId="LiveId" clId="{405A8123-35DD-41AB-9579-147D024E8945}" dt="2020-02-02T13:22:14.852" v="115"/>
        <pc:sldMkLst>
          <pc:docMk/>
          <pc:sldMk cId="3111051096" sldId="460"/>
        </pc:sldMkLst>
      </pc:sldChg>
      <pc:sldChg chg="add">
        <pc:chgData name="Bert Dingemans" userId="8e69b98cb10617d5" providerId="LiveId" clId="{405A8123-35DD-41AB-9579-147D024E8945}" dt="2020-02-02T13:39:13.193" v="159"/>
        <pc:sldMkLst>
          <pc:docMk/>
          <pc:sldMk cId="1566023444" sldId="482"/>
        </pc:sldMkLst>
      </pc:sldChg>
      <pc:sldChg chg="add">
        <pc:chgData name="Bert Dingemans" userId="8e69b98cb10617d5" providerId="LiveId" clId="{405A8123-35DD-41AB-9579-147D024E8945}" dt="2020-02-02T13:19:35.776" v="110"/>
        <pc:sldMkLst>
          <pc:docMk/>
          <pc:sldMk cId="2883802693" sldId="508"/>
        </pc:sldMkLst>
      </pc:sldChg>
      <pc:sldChg chg="add">
        <pc:chgData name="Bert Dingemans" userId="8e69b98cb10617d5" providerId="LiveId" clId="{405A8123-35DD-41AB-9579-147D024E8945}" dt="2020-02-02T13:38:00.562" v="157"/>
        <pc:sldMkLst>
          <pc:docMk/>
          <pc:sldMk cId="2099532524" sldId="532"/>
        </pc:sldMkLst>
      </pc:sldChg>
      <pc:sldChg chg="add">
        <pc:chgData name="Bert Dingemans" userId="8e69b98cb10617d5" providerId="LiveId" clId="{405A8123-35DD-41AB-9579-147D024E8945}" dt="2020-02-02T13:38:00.562" v="157"/>
        <pc:sldMkLst>
          <pc:docMk/>
          <pc:sldMk cId="4113706506" sldId="533"/>
        </pc:sldMkLst>
      </pc:sldChg>
      <pc:sldChg chg="add">
        <pc:chgData name="Bert Dingemans" userId="8e69b98cb10617d5" providerId="LiveId" clId="{405A8123-35DD-41AB-9579-147D024E8945}" dt="2020-02-02T13:38:00.562" v="157"/>
        <pc:sldMkLst>
          <pc:docMk/>
          <pc:sldMk cId="1264761142" sldId="534"/>
        </pc:sldMkLst>
      </pc:sldChg>
      <pc:sldChg chg="add">
        <pc:chgData name="Bert Dingemans" userId="8e69b98cb10617d5" providerId="LiveId" clId="{405A8123-35DD-41AB-9579-147D024E8945}" dt="2020-02-02T13:38:00.562" v="157"/>
        <pc:sldMkLst>
          <pc:docMk/>
          <pc:sldMk cId="244410024" sldId="535"/>
        </pc:sldMkLst>
      </pc:sldChg>
      <pc:sldChg chg="add setBg">
        <pc:chgData name="Bert Dingemans" userId="8e69b98cb10617d5" providerId="LiveId" clId="{405A8123-35DD-41AB-9579-147D024E8945}" dt="2020-02-02T13:17:54.981" v="106"/>
        <pc:sldMkLst>
          <pc:docMk/>
          <pc:sldMk cId="2520406157" sldId="571"/>
        </pc:sldMkLst>
      </pc:sldChg>
      <pc:sldChg chg="add">
        <pc:chgData name="Bert Dingemans" userId="8e69b98cb10617d5" providerId="LiveId" clId="{405A8123-35DD-41AB-9579-147D024E8945}" dt="2020-02-02T13:19:35.776" v="110"/>
        <pc:sldMkLst>
          <pc:docMk/>
          <pc:sldMk cId="3923537060" sldId="585"/>
        </pc:sldMkLst>
      </pc:sldChg>
      <pc:sldChg chg="add">
        <pc:chgData name="Bert Dingemans" userId="8e69b98cb10617d5" providerId="LiveId" clId="{405A8123-35DD-41AB-9579-147D024E8945}" dt="2020-02-02T13:19:35.776" v="110"/>
        <pc:sldMkLst>
          <pc:docMk/>
          <pc:sldMk cId="169224765" sldId="586"/>
        </pc:sldMkLst>
      </pc:sldChg>
      <pc:sldChg chg="add">
        <pc:chgData name="Bert Dingemans" userId="8e69b98cb10617d5" providerId="LiveId" clId="{405A8123-35DD-41AB-9579-147D024E8945}" dt="2020-02-02T13:19:35.776" v="110"/>
        <pc:sldMkLst>
          <pc:docMk/>
          <pc:sldMk cId="4054964989" sldId="587"/>
        </pc:sldMkLst>
      </pc:sldChg>
      <pc:sldChg chg="add">
        <pc:chgData name="Bert Dingemans" userId="8e69b98cb10617d5" providerId="LiveId" clId="{405A8123-35DD-41AB-9579-147D024E8945}" dt="2020-02-02T13:17:54.981" v="106"/>
        <pc:sldMkLst>
          <pc:docMk/>
          <pc:sldMk cId="587445864" sldId="596"/>
        </pc:sldMkLst>
      </pc:sldChg>
      <pc:sldChg chg="add">
        <pc:chgData name="Bert Dingemans" userId="8e69b98cb10617d5" providerId="LiveId" clId="{405A8123-35DD-41AB-9579-147D024E8945}" dt="2020-02-02T13:22:14.852" v="115"/>
        <pc:sldMkLst>
          <pc:docMk/>
          <pc:sldMk cId="2447906243" sldId="603"/>
        </pc:sldMkLst>
      </pc:sldChg>
      <pc:sldChg chg="delSp">
        <pc:chgData name="Bert Dingemans" userId="8e69b98cb10617d5" providerId="LiveId" clId="{405A8123-35DD-41AB-9579-147D024E8945}" dt="2020-02-02T13:09:52.114" v="0" actId="478"/>
        <pc:sldMkLst>
          <pc:docMk/>
          <pc:sldMk cId="3219281838" sldId="644"/>
        </pc:sldMkLst>
      </pc:sldChg>
      <pc:sldChg chg="delSp">
        <pc:chgData name="Bert Dingemans" userId="8e69b98cb10617d5" providerId="LiveId" clId="{405A8123-35DD-41AB-9579-147D024E8945}" dt="2020-02-02T13:10:08.151" v="1" actId="478"/>
        <pc:sldMkLst>
          <pc:docMk/>
          <pc:sldMk cId="3754973901" sldId="645"/>
        </pc:sldMkLst>
      </pc:sldChg>
      <pc:sldChg chg="add">
        <pc:chgData name="Bert Dingemans" userId="8e69b98cb10617d5" providerId="LiveId" clId="{405A8123-35DD-41AB-9579-147D024E8945}" dt="2020-02-02T13:38:00.562" v="157"/>
        <pc:sldMkLst>
          <pc:docMk/>
          <pc:sldMk cId="4152282278" sldId="664"/>
        </pc:sldMkLst>
      </pc:sldChg>
      <pc:sldChg chg="modSp add modTransition">
        <pc:chgData name="Bert Dingemans" userId="8e69b98cb10617d5" providerId="LiveId" clId="{405A8123-35DD-41AB-9579-147D024E8945}" dt="2020-02-02T13:14:31.311" v="101" actId="20577"/>
        <pc:sldMkLst>
          <pc:docMk/>
          <pc:sldMk cId="1690857870" sldId="676"/>
        </pc:sldMkLst>
      </pc:sldChg>
      <pc:sldChg chg="del">
        <pc:chgData name="Bert Dingemans" userId="8e69b98cb10617d5" providerId="LiveId" clId="{405A8123-35DD-41AB-9579-147D024E8945}" dt="2020-02-02T13:11:14.959" v="2" actId="47"/>
        <pc:sldMkLst>
          <pc:docMk/>
          <pc:sldMk cId="338741911" sldId="684"/>
        </pc:sldMkLst>
      </pc:sldChg>
      <pc:sldChg chg="del">
        <pc:chgData name="Bert Dingemans" userId="8e69b98cb10617d5" providerId="LiveId" clId="{405A8123-35DD-41AB-9579-147D024E8945}" dt="2020-02-02T13:11:16.146" v="3" actId="47"/>
        <pc:sldMkLst>
          <pc:docMk/>
          <pc:sldMk cId="387498120" sldId="685"/>
        </pc:sldMkLst>
      </pc:sldChg>
      <pc:sldChg chg="del">
        <pc:chgData name="Bert Dingemans" userId="8e69b98cb10617d5" providerId="LiveId" clId="{405A8123-35DD-41AB-9579-147D024E8945}" dt="2020-02-02T13:11:16.880" v="4" actId="47"/>
        <pc:sldMkLst>
          <pc:docMk/>
          <pc:sldMk cId="1834372770" sldId="686"/>
        </pc:sldMkLst>
      </pc:sldChg>
      <pc:sldChg chg="del">
        <pc:chgData name="Bert Dingemans" userId="8e69b98cb10617d5" providerId="LiveId" clId="{405A8123-35DD-41AB-9579-147D024E8945}" dt="2020-02-02T13:11:18.445" v="5" actId="47"/>
        <pc:sldMkLst>
          <pc:docMk/>
          <pc:sldMk cId="2182999813" sldId="687"/>
        </pc:sldMkLst>
      </pc:sldChg>
      <pc:sldChg chg="modSp add">
        <pc:chgData name="Bert Dingemans" userId="8e69b98cb10617d5" providerId="LiveId" clId="{405A8123-35DD-41AB-9579-147D024E8945}" dt="2020-02-02T13:31:52.474" v="151" actId="20577"/>
        <pc:sldMkLst>
          <pc:docMk/>
          <pc:sldMk cId="1862363913" sldId="697"/>
        </pc:sldMkLst>
      </pc:sldChg>
      <pc:sldChg chg="add">
        <pc:chgData name="Bert Dingemans" userId="8e69b98cb10617d5" providerId="LiveId" clId="{405A8123-35DD-41AB-9579-147D024E8945}" dt="2020-02-02T13:31:42.143" v="135"/>
        <pc:sldMkLst>
          <pc:docMk/>
          <pc:sldMk cId="4041630035" sldId="698"/>
        </pc:sldMkLst>
      </pc:sldChg>
      <pc:sldChg chg="add">
        <pc:chgData name="Bert Dingemans" userId="8e69b98cb10617d5" providerId="LiveId" clId="{405A8123-35DD-41AB-9579-147D024E8945}" dt="2020-02-02T13:31:42.143" v="135"/>
        <pc:sldMkLst>
          <pc:docMk/>
          <pc:sldMk cId="307322886" sldId="699"/>
        </pc:sldMkLst>
      </pc:sldChg>
      <pc:sldChg chg="modSp add">
        <pc:chgData name="Bert Dingemans" userId="8e69b98cb10617d5" providerId="LiveId" clId="{405A8123-35DD-41AB-9579-147D024E8945}" dt="2020-02-02T13:31:42.502" v="136" actId="27636"/>
        <pc:sldMkLst>
          <pc:docMk/>
          <pc:sldMk cId="447236324" sldId="700"/>
        </pc:sldMkLst>
      </pc:sldChg>
      <pc:sldChg chg="add">
        <pc:chgData name="Bert Dingemans" userId="8e69b98cb10617d5" providerId="LiveId" clId="{405A8123-35DD-41AB-9579-147D024E8945}" dt="2020-02-02T13:31:42.143" v="135"/>
        <pc:sldMkLst>
          <pc:docMk/>
          <pc:sldMk cId="3462583427" sldId="702"/>
        </pc:sldMkLst>
      </pc:sldChg>
      <pc:sldChg chg="add">
        <pc:chgData name="Bert Dingemans" userId="8e69b98cb10617d5" providerId="LiveId" clId="{405A8123-35DD-41AB-9579-147D024E8945}" dt="2020-02-02T13:31:42.143" v="135"/>
        <pc:sldMkLst>
          <pc:docMk/>
          <pc:sldMk cId="2255603478" sldId="703"/>
        </pc:sldMkLst>
      </pc:sldChg>
      <pc:sldChg chg="modSp add">
        <pc:chgData name="Bert Dingemans" userId="8e69b98cb10617d5" providerId="LiveId" clId="{405A8123-35DD-41AB-9579-147D024E8945}" dt="2020-02-02T13:32:32.412" v="156" actId="20577"/>
        <pc:sldMkLst>
          <pc:docMk/>
          <pc:sldMk cId="2918634057" sldId="704"/>
        </pc:sldMkLst>
      </pc:sldChg>
      <pc:sldChg chg="modSp add">
        <pc:chgData name="Bert Dingemans" userId="8e69b98cb10617d5" providerId="LiveId" clId="{405A8123-35DD-41AB-9579-147D024E8945}" dt="2020-02-02T13:32:24.337" v="154" actId="27636"/>
        <pc:sldMkLst>
          <pc:docMk/>
          <pc:sldMk cId="2111843045" sldId="705"/>
        </pc:sldMkLst>
      </pc:sldChg>
      <pc:sldChg chg="add">
        <pc:chgData name="Bert Dingemans" userId="8e69b98cb10617d5" providerId="LiveId" clId="{405A8123-35DD-41AB-9579-147D024E8945}" dt="2020-02-02T13:32:23.994" v="152"/>
        <pc:sldMkLst>
          <pc:docMk/>
          <pc:sldMk cId="4266714529" sldId="706"/>
        </pc:sldMkLst>
      </pc:sldChg>
      <pc:sldChg chg="add">
        <pc:chgData name="Bert Dingemans" userId="8e69b98cb10617d5" providerId="LiveId" clId="{405A8123-35DD-41AB-9579-147D024E8945}" dt="2020-02-02T13:22:14.852" v="115"/>
        <pc:sldMkLst>
          <pc:docMk/>
          <pc:sldMk cId="2209121404" sldId="756"/>
        </pc:sldMkLst>
      </pc:sldChg>
      <pc:sldChg chg="add">
        <pc:chgData name="Bert Dingemans" userId="8e69b98cb10617d5" providerId="LiveId" clId="{405A8123-35DD-41AB-9579-147D024E8945}" dt="2020-02-02T13:22:14.852" v="115"/>
        <pc:sldMkLst>
          <pc:docMk/>
          <pc:sldMk cId="2466148535" sldId="757"/>
        </pc:sldMkLst>
      </pc:sldChg>
      <pc:sldChg chg="add">
        <pc:chgData name="Bert Dingemans" userId="8e69b98cb10617d5" providerId="LiveId" clId="{405A8123-35DD-41AB-9579-147D024E8945}" dt="2020-02-02T13:22:14.852" v="115"/>
        <pc:sldMkLst>
          <pc:docMk/>
          <pc:sldMk cId="1009567756" sldId="758"/>
        </pc:sldMkLst>
      </pc:sldChg>
      <pc:sldChg chg="add">
        <pc:chgData name="Bert Dingemans" userId="8e69b98cb10617d5" providerId="LiveId" clId="{405A8123-35DD-41AB-9579-147D024E8945}" dt="2020-02-02T13:22:14.852" v="115"/>
        <pc:sldMkLst>
          <pc:docMk/>
          <pc:sldMk cId="5873713" sldId="759"/>
        </pc:sldMkLst>
      </pc:sldChg>
      <pc:sldChg chg="add">
        <pc:chgData name="Bert Dingemans" userId="8e69b98cb10617d5" providerId="LiveId" clId="{405A8123-35DD-41AB-9579-147D024E8945}" dt="2020-02-02T13:22:14.852" v="115"/>
        <pc:sldMkLst>
          <pc:docMk/>
          <pc:sldMk cId="3144694383" sldId="760"/>
        </pc:sldMkLst>
      </pc:sldChg>
      <pc:sldChg chg="add">
        <pc:chgData name="Bert Dingemans" userId="8e69b98cb10617d5" providerId="LiveId" clId="{405A8123-35DD-41AB-9579-147D024E8945}" dt="2020-02-02T13:22:14.852" v="115"/>
        <pc:sldMkLst>
          <pc:docMk/>
          <pc:sldMk cId="3208235302" sldId="761"/>
        </pc:sldMkLst>
      </pc:sldChg>
      <pc:sldChg chg="add">
        <pc:chgData name="Bert Dingemans" userId="8e69b98cb10617d5" providerId="LiveId" clId="{405A8123-35DD-41AB-9579-147D024E8945}" dt="2020-02-02T13:22:14.852" v="115"/>
        <pc:sldMkLst>
          <pc:docMk/>
          <pc:sldMk cId="2422710979" sldId="763"/>
        </pc:sldMkLst>
      </pc:sldChg>
      <pc:sldChg chg="add">
        <pc:chgData name="Bert Dingemans" userId="8e69b98cb10617d5" providerId="LiveId" clId="{405A8123-35DD-41AB-9579-147D024E8945}" dt="2020-02-02T13:22:14.852" v="115"/>
        <pc:sldMkLst>
          <pc:docMk/>
          <pc:sldMk cId="2114427675" sldId="764"/>
        </pc:sldMkLst>
      </pc:sldChg>
      <pc:sldChg chg="modSp">
        <pc:chgData name="Bert Dingemans" userId="8e69b98cb10617d5" providerId="LiveId" clId="{405A8123-35DD-41AB-9579-147D024E8945}" dt="2020-02-02T13:11:35.889" v="50" actId="20577"/>
        <pc:sldMkLst>
          <pc:docMk/>
          <pc:sldMk cId="4208374511" sldId="768"/>
        </pc:sldMkLst>
      </pc:sldChg>
      <pc:sldChg chg="modSp add">
        <pc:chgData name="Bert Dingemans" userId="8e69b98cb10617d5" providerId="LiveId" clId="{405A8123-35DD-41AB-9579-147D024E8945}" dt="2020-02-02T13:27:57.211" v="128" actId="27636"/>
        <pc:sldMkLst>
          <pc:docMk/>
          <pc:sldMk cId="4109513264" sldId="770"/>
        </pc:sldMkLst>
      </pc:sldChg>
      <pc:sldChg chg="modSp add">
        <pc:chgData name="Bert Dingemans" userId="8e69b98cb10617d5" providerId="LiveId" clId="{405A8123-35DD-41AB-9579-147D024E8945}" dt="2020-02-02T13:27:57.274" v="129" actId="27636"/>
        <pc:sldMkLst>
          <pc:docMk/>
          <pc:sldMk cId="2347057679" sldId="771"/>
        </pc:sldMkLst>
      </pc:sldChg>
      <pc:sldChg chg="add">
        <pc:chgData name="Bert Dingemans" userId="8e69b98cb10617d5" providerId="LiveId" clId="{405A8123-35DD-41AB-9579-147D024E8945}" dt="2020-02-02T13:27:56.461" v="118"/>
        <pc:sldMkLst>
          <pc:docMk/>
          <pc:sldMk cId="2885819632" sldId="772"/>
        </pc:sldMkLst>
      </pc:sldChg>
      <pc:sldChg chg="add">
        <pc:chgData name="Bert Dingemans" userId="8e69b98cb10617d5" providerId="LiveId" clId="{405A8123-35DD-41AB-9579-147D024E8945}" dt="2020-02-02T13:27:56.461" v="118"/>
        <pc:sldMkLst>
          <pc:docMk/>
          <pc:sldMk cId="707263617" sldId="774"/>
        </pc:sldMkLst>
      </pc:sldChg>
      <pc:sldChg chg="add">
        <pc:chgData name="Bert Dingemans" userId="8e69b98cb10617d5" providerId="LiveId" clId="{405A8123-35DD-41AB-9579-147D024E8945}" dt="2020-02-02T13:27:56.461" v="118"/>
        <pc:sldMkLst>
          <pc:docMk/>
          <pc:sldMk cId="233453937" sldId="775"/>
        </pc:sldMkLst>
      </pc:sldChg>
      <pc:sldChg chg="modSp add">
        <pc:chgData name="Bert Dingemans" userId="8e69b98cb10617d5" providerId="LiveId" clId="{405A8123-35DD-41AB-9579-147D024E8945}" dt="2020-02-02T13:27:57.321" v="130" actId="27636"/>
        <pc:sldMkLst>
          <pc:docMk/>
          <pc:sldMk cId="3386171520" sldId="777"/>
        </pc:sldMkLst>
      </pc:sldChg>
      <pc:sldChg chg="add">
        <pc:chgData name="Bert Dingemans" userId="8e69b98cb10617d5" providerId="LiveId" clId="{405A8123-35DD-41AB-9579-147D024E8945}" dt="2020-02-02T13:27:56.461" v="118"/>
        <pc:sldMkLst>
          <pc:docMk/>
          <pc:sldMk cId="822985123" sldId="779"/>
        </pc:sldMkLst>
      </pc:sldChg>
      <pc:sldChg chg="add">
        <pc:chgData name="Bert Dingemans" userId="8e69b98cb10617d5" providerId="LiveId" clId="{405A8123-35DD-41AB-9579-147D024E8945}" dt="2020-02-02T13:27:56.461" v="118"/>
        <pc:sldMkLst>
          <pc:docMk/>
          <pc:sldMk cId="3520007450" sldId="781"/>
        </pc:sldMkLst>
      </pc:sldChg>
      <pc:sldChg chg="modSp add">
        <pc:chgData name="Bert Dingemans" userId="8e69b98cb10617d5" providerId="LiveId" clId="{405A8123-35DD-41AB-9579-147D024E8945}" dt="2020-02-02T13:27:57.368" v="131" actId="27636"/>
        <pc:sldMkLst>
          <pc:docMk/>
          <pc:sldMk cId="2526144773" sldId="782"/>
        </pc:sldMkLst>
      </pc:sldChg>
      <pc:sldChg chg="add">
        <pc:chgData name="Bert Dingemans" userId="8e69b98cb10617d5" providerId="LiveId" clId="{405A8123-35DD-41AB-9579-147D024E8945}" dt="2020-02-02T13:27:56.461" v="118"/>
        <pc:sldMkLst>
          <pc:docMk/>
          <pc:sldMk cId="2871345432" sldId="783"/>
        </pc:sldMkLst>
      </pc:sldChg>
      <pc:sldChg chg="modSp add">
        <pc:chgData name="Bert Dingemans" userId="8e69b98cb10617d5" providerId="LiveId" clId="{405A8123-35DD-41AB-9579-147D024E8945}" dt="2020-02-02T13:27:57.461" v="132" actId="27636"/>
        <pc:sldMkLst>
          <pc:docMk/>
          <pc:sldMk cId="4266499631" sldId="784"/>
        </pc:sldMkLst>
      </pc:sldChg>
      <pc:sldChg chg="add">
        <pc:chgData name="Bert Dingemans" userId="8e69b98cb10617d5" providerId="LiveId" clId="{405A8123-35DD-41AB-9579-147D024E8945}" dt="2020-02-02T13:27:56.461" v="118"/>
        <pc:sldMkLst>
          <pc:docMk/>
          <pc:sldMk cId="1104434053" sldId="787"/>
        </pc:sldMkLst>
      </pc:sldChg>
      <pc:sldChg chg="modSp add">
        <pc:chgData name="Bert Dingemans" userId="8e69b98cb10617d5" providerId="LiveId" clId="{405A8123-35DD-41AB-9579-147D024E8945}" dt="2020-02-02T13:27:57.508" v="133" actId="27636"/>
        <pc:sldMkLst>
          <pc:docMk/>
          <pc:sldMk cId="3949828669" sldId="800"/>
        </pc:sldMkLst>
      </pc:sldChg>
      <pc:sldChg chg="add">
        <pc:chgData name="Bert Dingemans" userId="8e69b98cb10617d5" providerId="LiveId" clId="{405A8123-35DD-41AB-9579-147D024E8945}" dt="2020-02-02T13:29:20.640" v="134"/>
        <pc:sldMkLst>
          <pc:docMk/>
          <pc:sldMk cId="2353192832" sldId="805"/>
        </pc:sldMkLst>
      </pc:sldChg>
      <pc:sldChg chg="add">
        <pc:chgData name="Bert Dingemans" userId="8e69b98cb10617d5" providerId="LiveId" clId="{405A8123-35DD-41AB-9579-147D024E8945}" dt="2020-02-02T13:29:20.640" v="134"/>
        <pc:sldMkLst>
          <pc:docMk/>
          <pc:sldMk cId="3965744074" sldId="806"/>
        </pc:sldMkLst>
      </pc:sldChg>
      <pc:sldChg chg="add">
        <pc:chgData name="Bert Dingemans" userId="8e69b98cb10617d5" providerId="LiveId" clId="{405A8123-35DD-41AB-9579-147D024E8945}" dt="2020-02-02T13:29:20.640" v="134"/>
        <pc:sldMkLst>
          <pc:docMk/>
          <pc:sldMk cId="932916359" sldId="807"/>
        </pc:sldMkLst>
      </pc:sldChg>
      <pc:sldChg chg="add">
        <pc:chgData name="Bert Dingemans" userId="8e69b98cb10617d5" providerId="LiveId" clId="{405A8123-35DD-41AB-9579-147D024E8945}" dt="2020-02-02T13:29:20.640" v="134"/>
        <pc:sldMkLst>
          <pc:docMk/>
          <pc:sldMk cId="240229263" sldId="808"/>
        </pc:sldMkLst>
      </pc:sldChg>
      <pc:sldChg chg="add">
        <pc:chgData name="Bert Dingemans" userId="8e69b98cb10617d5" providerId="LiveId" clId="{405A8123-35DD-41AB-9579-147D024E8945}" dt="2020-02-02T13:29:20.640" v="134"/>
        <pc:sldMkLst>
          <pc:docMk/>
          <pc:sldMk cId="3368676139" sldId="809"/>
        </pc:sldMkLst>
      </pc:sldChg>
      <pc:sldChg chg="add">
        <pc:chgData name="Bert Dingemans" userId="8e69b98cb10617d5" providerId="LiveId" clId="{405A8123-35DD-41AB-9579-147D024E8945}" dt="2020-02-02T13:29:20.640" v="134"/>
        <pc:sldMkLst>
          <pc:docMk/>
          <pc:sldMk cId="2265509955" sldId="810"/>
        </pc:sldMkLst>
      </pc:sldChg>
      <pc:sldChg chg="add">
        <pc:chgData name="Bert Dingemans" userId="8e69b98cb10617d5" providerId="LiveId" clId="{405A8123-35DD-41AB-9579-147D024E8945}" dt="2020-02-02T13:29:20.640" v="134"/>
        <pc:sldMkLst>
          <pc:docMk/>
          <pc:sldMk cId="3734367496" sldId="811"/>
        </pc:sldMkLst>
      </pc:sldChg>
      <pc:sldChg chg="add">
        <pc:chgData name="Bert Dingemans" userId="8e69b98cb10617d5" providerId="LiveId" clId="{405A8123-35DD-41AB-9579-147D024E8945}" dt="2020-02-02T13:29:20.640" v="134"/>
        <pc:sldMkLst>
          <pc:docMk/>
          <pc:sldMk cId="3653708434" sldId="812"/>
        </pc:sldMkLst>
      </pc:sldChg>
      <pc:sldChg chg="add">
        <pc:chgData name="Bert Dingemans" userId="8e69b98cb10617d5" providerId="LiveId" clId="{405A8123-35DD-41AB-9579-147D024E8945}" dt="2020-02-02T13:29:20.640" v="134"/>
        <pc:sldMkLst>
          <pc:docMk/>
          <pc:sldMk cId="81438593" sldId="813"/>
        </pc:sldMkLst>
      </pc:sldChg>
      <pc:sldChg chg="add">
        <pc:chgData name="Bert Dingemans" userId="8e69b98cb10617d5" providerId="LiveId" clId="{405A8123-35DD-41AB-9579-147D024E8945}" dt="2020-02-02T13:27:56.461" v="118"/>
        <pc:sldMkLst>
          <pc:docMk/>
          <pc:sldMk cId="3654974457" sldId="825"/>
        </pc:sldMkLst>
      </pc:sldChg>
      <pc:sldChg chg="modSp add">
        <pc:chgData name="Bert Dingemans" userId="8e69b98cb10617d5" providerId="LiveId" clId="{405A8123-35DD-41AB-9579-147D024E8945}" dt="2020-02-02T13:27:56.790" v="119" actId="27636"/>
        <pc:sldMkLst>
          <pc:docMk/>
          <pc:sldMk cId="1908572782" sldId="826"/>
        </pc:sldMkLst>
      </pc:sldChg>
      <pc:sldChg chg="add">
        <pc:chgData name="Bert Dingemans" userId="8e69b98cb10617d5" providerId="LiveId" clId="{405A8123-35DD-41AB-9579-147D024E8945}" dt="2020-02-02T13:27:56.461" v="118"/>
        <pc:sldMkLst>
          <pc:docMk/>
          <pc:sldMk cId="3589588767" sldId="827"/>
        </pc:sldMkLst>
      </pc:sldChg>
      <pc:sldChg chg="add">
        <pc:chgData name="Bert Dingemans" userId="8e69b98cb10617d5" providerId="LiveId" clId="{405A8123-35DD-41AB-9579-147D024E8945}" dt="2020-02-02T13:27:56.461" v="118"/>
        <pc:sldMkLst>
          <pc:docMk/>
          <pc:sldMk cId="1573972350" sldId="828"/>
        </pc:sldMkLst>
      </pc:sldChg>
      <pc:sldChg chg="add">
        <pc:chgData name="Bert Dingemans" userId="8e69b98cb10617d5" providerId="LiveId" clId="{405A8123-35DD-41AB-9579-147D024E8945}" dt="2020-02-02T13:27:56.461" v="118"/>
        <pc:sldMkLst>
          <pc:docMk/>
          <pc:sldMk cId="953217825" sldId="829"/>
        </pc:sldMkLst>
      </pc:sldChg>
      <pc:sldChg chg="add">
        <pc:chgData name="Bert Dingemans" userId="8e69b98cb10617d5" providerId="LiveId" clId="{405A8123-35DD-41AB-9579-147D024E8945}" dt="2020-02-02T13:27:56.461" v="118"/>
        <pc:sldMkLst>
          <pc:docMk/>
          <pc:sldMk cId="1858361815" sldId="830"/>
        </pc:sldMkLst>
      </pc:sldChg>
      <pc:sldChg chg="add">
        <pc:chgData name="Bert Dingemans" userId="8e69b98cb10617d5" providerId="LiveId" clId="{405A8123-35DD-41AB-9579-147D024E8945}" dt="2020-02-02T13:27:56.461" v="118"/>
        <pc:sldMkLst>
          <pc:docMk/>
          <pc:sldMk cId="2397096468" sldId="831"/>
        </pc:sldMkLst>
      </pc:sldChg>
      <pc:sldChg chg="add">
        <pc:chgData name="Bert Dingemans" userId="8e69b98cb10617d5" providerId="LiveId" clId="{405A8123-35DD-41AB-9579-147D024E8945}" dt="2020-02-02T13:27:56.461" v="118"/>
        <pc:sldMkLst>
          <pc:docMk/>
          <pc:sldMk cId="173200162" sldId="832"/>
        </pc:sldMkLst>
      </pc:sldChg>
      <pc:sldChg chg="add">
        <pc:chgData name="Bert Dingemans" userId="8e69b98cb10617d5" providerId="LiveId" clId="{405A8123-35DD-41AB-9579-147D024E8945}" dt="2020-02-02T13:27:56.461" v="118"/>
        <pc:sldMkLst>
          <pc:docMk/>
          <pc:sldMk cId="3976772341" sldId="833"/>
        </pc:sldMkLst>
      </pc:sldChg>
      <pc:sldChg chg="modSp add">
        <pc:chgData name="Bert Dingemans" userId="8e69b98cb10617d5" providerId="LiveId" clId="{405A8123-35DD-41AB-9579-147D024E8945}" dt="2020-02-02T13:27:56.946" v="122" actId="27636"/>
        <pc:sldMkLst>
          <pc:docMk/>
          <pc:sldMk cId="2773079752" sldId="834"/>
        </pc:sldMkLst>
      </pc:sldChg>
      <pc:sldChg chg="add">
        <pc:chgData name="Bert Dingemans" userId="8e69b98cb10617d5" providerId="LiveId" clId="{405A8123-35DD-41AB-9579-147D024E8945}" dt="2020-02-02T13:27:56.461" v="118"/>
        <pc:sldMkLst>
          <pc:docMk/>
          <pc:sldMk cId="1325029290" sldId="835"/>
        </pc:sldMkLst>
      </pc:sldChg>
      <pc:sldChg chg="add">
        <pc:chgData name="Bert Dingemans" userId="8e69b98cb10617d5" providerId="LiveId" clId="{405A8123-35DD-41AB-9579-147D024E8945}" dt="2020-02-02T13:27:56.461" v="118"/>
        <pc:sldMkLst>
          <pc:docMk/>
          <pc:sldMk cId="4098079192" sldId="836"/>
        </pc:sldMkLst>
      </pc:sldChg>
      <pc:sldChg chg="add">
        <pc:chgData name="Bert Dingemans" userId="8e69b98cb10617d5" providerId="LiveId" clId="{405A8123-35DD-41AB-9579-147D024E8945}" dt="2020-02-02T13:27:56.461" v="118"/>
        <pc:sldMkLst>
          <pc:docMk/>
          <pc:sldMk cId="894675404" sldId="837"/>
        </pc:sldMkLst>
      </pc:sldChg>
      <pc:sldChg chg="add">
        <pc:chgData name="Bert Dingemans" userId="8e69b98cb10617d5" providerId="LiveId" clId="{405A8123-35DD-41AB-9579-147D024E8945}" dt="2020-02-02T13:27:56.461" v="118"/>
        <pc:sldMkLst>
          <pc:docMk/>
          <pc:sldMk cId="3312585168" sldId="838"/>
        </pc:sldMkLst>
      </pc:sldChg>
      <pc:sldChg chg="add">
        <pc:chgData name="Bert Dingemans" userId="8e69b98cb10617d5" providerId="LiveId" clId="{405A8123-35DD-41AB-9579-147D024E8945}" dt="2020-02-02T13:27:56.461" v="118"/>
        <pc:sldMkLst>
          <pc:docMk/>
          <pc:sldMk cId="1150918060" sldId="839"/>
        </pc:sldMkLst>
      </pc:sldChg>
      <pc:sldChg chg="modSp add">
        <pc:chgData name="Bert Dingemans" userId="8e69b98cb10617d5" providerId="LiveId" clId="{405A8123-35DD-41AB-9579-147D024E8945}" dt="2020-02-02T13:27:57.055" v="124" actId="27636"/>
        <pc:sldMkLst>
          <pc:docMk/>
          <pc:sldMk cId="2596263825" sldId="840"/>
        </pc:sldMkLst>
      </pc:sldChg>
      <pc:sldChg chg="add">
        <pc:chgData name="Bert Dingemans" userId="8e69b98cb10617d5" providerId="LiveId" clId="{405A8123-35DD-41AB-9579-147D024E8945}" dt="2020-02-02T13:27:56.461" v="118"/>
        <pc:sldMkLst>
          <pc:docMk/>
          <pc:sldMk cId="1586778186" sldId="841"/>
        </pc:sldMkLst>
      </pc:sldChg>
      <pc:sldChg chg="modSp add">
        <pc:chgData name="Bert Dingemans" userId="8e69b98cb10617d5" providerId="LiveId" clId="{405A8123-35DD-41AB-9579-147D024E8945}" dt="2020-02-02T13:27:57.086" v="125" actId="27636"/>
        <pc:sldMkLst>
          <pc:docMk/>
          <pc:sldMk cId="2139274058" sldId="842"/>
        </pc:sldMkLst>
      </pc:sldChg>
      <pc:sldChg chg="modSp add">
        <pc:chgData name="Bert Dingemans" userId="8e69b98cb10617d5" providerId="LiveId" clId="{405A8123-35DD-41AB-9579-147D024E8945}" dt="2020-02-02T13:27:57.118" v="127" actId="27636"/>
        <pc:sldMkLst>
          <pc:docMk/>
          <pc:sldMk cId="4164967376" sldId="843"/>
        </pc:sldMkLst>
      </pc:sldChg>
      <pc:sldChg chg="add">
        <pc:chgData name="Bert Dingemans" userId="8e69b98cb10617d5" providerId="LiveId" clId="{405A8123-35DD-41AB-9579-147D024E8945}" dt="2020-02-02T13:27:56.461" v="118"/>
        <pc:sldMkLst>
          <pc:docMk/>
          <pc:sldMk cId="3185635291" sldId="844"/>
        </pc:sldMkLst>
      </pc:sldChg>
      <pc:sldChg chg="add">
        <pc:chgData name="Bert Dingemans" userId="8e69b98cb10617d5" providerId="LiveId" clId="{405A8123-35DD-41AB-9579-147D024E8945}" dt="2020-02-02T13:27:56.461" v="118"/>
        <pc:sldMkLst>
          <pc:docMk/>
          <pc:sldMk cId="2603451153" sldId="845"/>
        </pc:sldMkLst>
      </pc:sldChg>
      <pc:sldChg chg="addSp delSp modSp add">
        <pc:chgData name="Bert Dingemans" userId="8e69b98cb10617d5" providerId="LiveId" clId="{405A8123-35DD-41AB-9579-147D024E8945}" dt="2020-02-02T13:13:52.645" v="84" actId="20577"/>
        <pc:sldMkLst>
          <pc:docMk/>
          <pc:sldMk cId="2883285386" sldId="859"/>
        </pc:sldMkLst>
      </pc:sldChg>
      <pc:sldChg chg="add">
        <pc:chgData name="Bert Dingemans" userId="8e69b98cb10617d5" providerId="LiveId" clId="{405A8123-35DD-41AB-9579-147D024E8945}" dt="2020-02-02T13:39:13.193" v="159"/>
        <pc:sldMkLst>
          <pc:docMk/>
          <pc:sldMk cId="3910556385" sldId="896"/>
        </pc:sldMkLst>
      </pc:sldChg>
      <pc:sldChg chg="add">
        <pc:chgData name="Bert Dingemans" userId="8e69b98cb10617d5" providerId="LiveId" clId="{405A8123-35DD-41AB-9579-147D024E8945}" dt="2020-02-02T13:39:13.193" v="159"/>
        <pc:sldMkLst>
          <pc:docMk/>
          <pc:sldMk cId="3193319611" sldId="906"/>
        </pc:sldMkLst>
      </pc:sldChg>
      <pc:sldChg chg="add">
        <pc:chgData name="Bert Dingemans" userId="8e69b98cb10617d5" providerId="LiveId" clId="{405A8123-35DD-41AB-9579-147D024E8945}" dt="2020-02-02T13:27:56.461" v="118"/>
        <pc:sldMkLst>
          <pc:docMk/>
          <pc:sldMk cId="4038325650" sldId="958"/>
        </pc:sldMkLst>
      </pc:sldChg>
      <pc:sldChg chg="add">
        <pc:chgData name="Bert Dingemans" userId="8e69b98cb10617d5" providerId="LiveId" clId="{405A8123-35DD-41AB-9579-147D024E8945}" dt="2020-02-02T13:27:56.461" v="118"/>
        <pc:sldMkLst>
          <pc:docMk/>
          <pc:sldMk cId="2308594095" sldId="959"/>
        </pc:sldMkLst>
      </pc:sldChg>
      <pc:sldChg chg="add">
        <pc:chgData name="Bert Dingemans" userId="8e69b98cb10617d5" providerId="LiveId" clId="{405A8123-35DD-41AB-9579-147D024E8945}" dt="2020-02-02T13:27:56.461" v="118"/>
        <pc:sldMkLst>
          <pc:docMk/>
          <pc:sldMk cId="3102660069" sldId="1034"/>
        </pc:sldMkLst>
      </pc:sldChg>
      <pc:sldChg chg="add">
        <pc:chgData name="Bert Dingemans" userId="8e69b98cb10617d5" providerId="LiveId" clId="{405A8123-35DD-41AB-9579-147D024E8945}" dt="2020-02-02T13:27:56.461" v="118"/>
        <pc:sldMkLst>
          <pc:docMk/>
          <pc:sldMk cId="3784404159" sldId="1035"/>
        </pc:sldMkLst>
      </pc:sldChg>
      <pc:sldChg chg="add">
        <pc:chgData name="Bert Dingemans" userId="8e69b98cb10617d5" providerId="LiveId" clId="{405A8123-35DD-41AB-9579-147D024E8945}" dt="2020-02-02T13:27:56.461" v="118"/>
        <pc:sldMkLst>
          <pc:docMk/>
          <pc:sldMk cId="4031490028" sldId="1036"/>
        </pc:sldMkLst>
      </pc:sldChg>
      <pc:sldChg chg="add">
        <pc:chgData name="Bert Dingemans" userId="8e69b98cb10617d5" providerId="LiveId" clId="{405A8123-35DD-41AB-9579-147D024E8945}" dt="2020-02-02T13:27:56.461" v="118"/>
        <pc:sldMkLst>
          <pc:docMk/>
          <pc:sldMk cId="225146064" sldId="1037"/>
        </pc:sldMkLst>
      </pc:sldChg>
      <pc:sldChg chg="modSp add modTransition">
        <pc:chgData name="Bert Dingemans" userId="8e69b98cb10617d5" providerId="LiveId" clId="{405A8123-35DD-41AB-9579-147D024E8945}" dt="2020-02-02T13:14:03.013" v="87" actId="27636"/>
        <pc:sldMkLst>
          <pc:docMk/>
          <pc:sldMk cId="319092141" sldId="1529"/>
        </pc:sldMkLst>
      </pc:sldChg>
      <pc:sldChg chg="add modTransition">
        <pc:chgData name="Bert Dingemans" userId="8e69b98cb10617d5" providerId="LiveId" clId="{405A8123-35DD-41AB-9579-147D024E8945}" dt="2020-02-02T13:14:02.496" v="85"/>
        <pc:sldMkLst>
          <pc:docMk/>
          <pc:sldMk cId="2732907235" sldId="1530"/>
        </pc:sldMkLst>
      </pc:sldChg>
      <pc:sldChg chg="add del modTransition">
        <pc:chgData name="Bert Dingemans" userId="8e69b98cb10617d5" providerId="LiveId" clId="{405A8123-35DD-41AB-9579-147D024E8945}" dt="2020-02-02T13:15:06.805" v="102" actId="47"/>
        <pc:sldMkLst>
          <pc:docMk/>
          <pc:sldMk cId="218910435" sldId="1531"/>
        </pc:sldMkLst>
      </pc:sldChg>
      <pc:sldChg chg="add modTransition">
        <pc:chgData name="Bert Dingemans" userId="8e69b98cb10617d5" providerId="LiveId" clId="{405A8123-35DD-41AB-9579-147D024E8945}" dt="2020-02-02T13:14:02.496" v="85"/>
        <pc:sldMkLst>
          <pc:docMk/>
          <pc:sldMk cId="2443072487" sldId="1532"/>
        </pc:sldMkLst>
      </pc:sldChg>
      <pc:sldChg chg="add del modTransition">
        <pc:chgData name="Bert Dingemans" userId="8e69b98cb10617d5" providerId="LiveId" clId="{405A8123-35DD-41AB-9579-147D024E8945}" dt="2020-02-02T13:15:08.648" v="103" actId="47"/>
        <pc:sldMkLst>
          <pc:docMk/>
          <pc:sldMk cId="2465087946" sldId="1534"/>
        </pc:sldMkLst>
      </pc:sldChg>
      <pc:sldChg chg="modSp add modTransition">
        <pc:chgData name="Bert Dingemans" userId="8e69b98cb10617d5" providerId="LiveId" clId="{405A8123-35DD-41AB-9579-147D024E8945}" dt="2020-02-02T13:15:14.010" v="104" actId="20577"/>
        <pc:sldMkLst>
          <pc:docMk/>
          <pc:sldMk cId="2261956968" sldId="1549"/>
        </pc:sldMkLst>
      </pc:sldChg>
      <pc:sldChg chg="modSp add modTransition">
        <pc:chgData name="Bert Dingemans" userId="8e69b98cb10617d5" providerId="LiveId" clId="{405A8123-35DD-41AB-9579-147D024E8945}" dt="2020-02-02T13:15:19.340" v="105" actId="20577"/>
        <pc:sldMkLst>
          <pc:docMk/>
          <pc:sldMk cId="2278001994" sldId="1550"/>
        </pc:sldMkLst>
      </pc:sldChg>
      <pc:sldChg chg="modSp add">
        <pc:chgData name="Bert Dingemans" userId="8e69b98cb10617d5" providerId="LiveId" clId="{405A8123-35DD-41AB-9579-147D024E8945}" dt="2020-02-02T13:38:00.843" v="158" actId="27636"/>
        <pc:sldMkLst>
          <pc:docMk/>
          <pc:sldMk cId="1345546859" sldId="1551"/>
        </pc:sldMkLst>
      </pc:sldChg>
      <pc:sldChg chg="add">
        <pc:chgData name="Bert Dingemans" userId="8e69b98cb10617d5" providerId="LiveId" clId="{405A8123-35DD-41AB-9579-147D024E8945}" dt="2020-02-02T13:38:00.562" v="157"/>
        <pc:sldMkLst>
          <pc:docMk/>
          <pc:sldMk cId="1791608335" sldId="1552"/>
        </pc:sldMkLst>
      </pc:sldChg>
      <pc:sldChg chg="add">
        <pc:chgData name="Bert Dingemans" userId="8e69b98cb10617d5" providerId="LiveId" clId="{405A8123-35DD-41AB-9579-147D024E8945}" dt="2020-02-02T13:39:13.193" v="159"/>
        <pc:sldMkLst>
          <pc:docMk/>
          <pc:sldMk cId="1206975204" sldId="1553"/>
        </pc:sldMkLst>
      </pc:sldChg>
      <pc:sldChg chg="modSp add">
        <pc:chgData name="Bert Dingemans" userId="8e69b98cb10617d5" providerId="LiveId" clId="{405A8123-35DD-41AB-9579-147D024E8945}" dt="2020-02-23T09:40:18.508" v="1035"/>
        <pc:sldMkLst>
          <pc:docMk/>
          <pc:sldMk cId="3971956651" sldId="1570"/>
        </pc:sldMkLst>
      </pc:sldChg>
      <pc:sldChg chg="addSp modSp add">
        <pc:chgData name="Bert Dingemans" userId="8e69b98cb10617d5" providerId="LiveId" clId="{405A8123-35DD-41AB-9579-147D024E8945}" dt="2020-02-23T09:20:55.480" v="213" actId="1076"/>
        <pc:sldMkLst>
          <pc:docMk/>
          <pc:sldMk cId="426054235" sldId="1571"/>
        </pc:sldMkLst>
      </pc:sldChg>
      <pc:sldChg chg="modSp add">
        <pc:chgData name="Bert Dingemans" userId="8e69b98cb10617d5" providerId="LiveId" clId="{405A8123-35DD-41AB-9579-147D024E8945}" dt="2020-02-23T09:21:27.477" v="231" actId="12"/>
        <pc:sldMkLst>
          <pc:docMk/>
          <pc:sldMk cId="1698282650" sldId="1572"/>
        </pc:sldMkLst>
      </pc:sldChg>
      <pc:sldChg chg="addSp delSp modSp add modAnim">
        <pc:chgData name="Bert Dingemans" userId="8e69b98cb10617d5" providerId="LiveId" clId="{405A8123-35DD-41AB-9579-147D024E8945}" dt="2020-02-23T09:27:41.982" v="330"/>
        <pc:sldMkLst>
          <pc:docMk/>
          <pc:sldMk cId="2690778551" sldId="1573"/>
        </pc:sldMkLst>
      </pc:sldChg>
      <pc:sldChg chg="modSp add">
        <pc:chgData name="Bert Dingemans" userId="8e69b98cb10617d5" providerId="LiveId" clId="{405A8123-35DD-41AB-9579-147D024E8945}" dt="2020-02-23T09:32:57.057" v="706" actId="20577"/>
        <pc:sldMkLst>
          <pc:docMk/>
          <pc:sldMk cId="1997683789" sldId="1574"/>
        </pc:sldMkLst>
      </pc:sldChg>
      <pc:sldChg chg="addSp delSp modSp add">
        <pc:chgData name="Bert Dingemans" userId="8e69b98cb10617d5" providerId="LiveId" clId="{405A8123-35DD-41AB-9579-147D024E8945}" dt="2020-02-23T09:39:55.670" v="1033" actId="403"/>
        <pc:sldMkLst>
          <pc:docMk/>
          <pc:sldMk cId="609063221" sldId="1575"/>
        </pc:sldMkLst>
      </pc:sldChg>
      <pc:sldChg chg="modSp add">
        <pc:chgData name="Bert Dingemans" userId="8e69b98cb10617d5" providerId="LiveId" clId="{405A8123-35DD-41AB-9579-147D024E8945}" dt="2020-02-23T09:37:24.919" v="809" actId="6549"/>
        <pc:sldMkLst>
          <pc:docMk/>
          <pc:sldMk cId="2517917809" sldId="1576"/>
        </pc:sldMkLst>
      </pc:sldChg>
      <pc:sldChg chg="addSp delSp modSp add">
        <pc:chgData name="Bert Dingemans" userId="8e69b98cb10617d5" providerId="LiveId" clId="{405A8123-35DD-41AB-9579-147D024E8945}" dt="2020-02-23T09:46:10.891" v="1050" actId="1076"/>
        <pc:sldMkLst>
          <pc:docMk/>
          <pc:sldMk cId="115342855" sldId="1577"/>
        </pc:sldMkLst>
      </pc:sldChg>
      <pc:sldChg chg="addSp delSp modSp add">
        <pc:chgData name="Bert Dingemans" userId="8e69b98cb10617d5" providerId="LiveId" clId="{405A8123-35DD-41AB-9579-147D024E8945}" dt="2020-02-23T10:01:01.686" v="1078" actId="1076"/>
        <pc:sldMkLst>
          <pc:docMk/>
          <pc:sldMk cId="2442441485" sldId="1578"/>
        </pc:sldMkLst>
      </pc:sldChg>
      <pc:sldChg chg="addSp delSp modSp add">
        <pc:chgData name="Bert Dingemans" userId="8e69b98cb10617d5" providerId="LiveId" clId="{405A8123-35DD-41AB-9579-147D024E8945}" dt="2020-02-23T10:06:57.907" v="1132" actId="1076"/>
        <pc:sldMkLst>
          <pc:docMk/>
          <pc:sldMk cId="3389948329" sldId="1579"/>
        </pc:sldMkLst>
      </pc:sldChg>
    </pc:docChg>
  </pc:docChgLst>
  <pc:docChgLst>
    <pc:chgData name="Bert Dingemans" userId="8e69b98cb10617d5" providerId="LiveId" clId="{AFBE182B-9298-40FA-A7F3-4DA698E17049}"/>
    <pc:docChg chg="custSel addSld delSld modSld sldOrd">
      <pc:chgData name="Bert Dingemans" userId="8e69b98cb10617d5" providerId="LiveId" clId="{AFBE182B-9298-40FA-A7F3-4DA698E17049}" dt="2025-05-28T07:33:39.560" v="358" actId="1076"/>
      <pc:docMkLst>
        <pc:docMk/>
      </pc:docMkLst>
      <pc:sldChg chg="mod modShow">
        <pc:chgData name="Bert Dingemans" userId="8e69b98cb10617d5" providerId="LiveId" clId="{AFBE182B-9298-40FA-A7F3-4DA698E17049}" dt="2025-05-26T07:44:22.137" v="354" actId="729"/>
        <pc:sldMkLst>
          <pc:docMk/>
          <pc:sldMk cId="1830536904" sldId="448"/>
        </pc:sldMkLst>
      </pc:sldChg>
      <pc:sldChg chg="mod modShow">
        <pc:chgData name="Bert Dingemans" userId="8e69b98cb10617d5" providerId="LiveId" clId="{AFBE182B-9298-40FA-A7F3-4DA698E17049}" dt="2025-05-26T07:44:20.268" v="353" actId="729"/>
        <pc:sldMkLst>
          <pc:docMk/>
          <pc:sldMk cId="3754973901" sldId="645"/>
        </pc:sldMkLst>
      </pc:sldChg>
      <pc:sldChg chg="modSp mod">
        <pc:chgData name="Bert Dingemans" userId="8e69b98cb10617d5" providerId="LiveId" clId="{AFBE182B-9298-40FA-A7F3-4DA698E17049}" dt="2025-05-28T07:33:39.560" v="358" actId="1076"/>
        <pc:sldMkLst>
          <pc:docMk/>
          <pc:sldMk cId="963632689" sldId="1653"/>
        </pc:sldMkLst>
        <pc:spChg chg="mod">
          <ac:chgData name="Bert Dingemans" userId="8e69b98cb10617d5" providerId="LiveId" clId="{AFBE182B-9298-40FA-A7F3-4DA698E17049}" dt="2025-05-28T07:33:39.560" v="358" actId="1076"/>
          <ac:spMkLst>
            <pc:docMk/>
            <pc:sldMk cId="963632689" sldId="1653"/>
            <ac:spMk id="6" creationId="{823B4CCC-67AC-4EAD-B040-35AD3F677CF7}"/>
          </ac:spMkLst>
        </pc:spChg>
      </pc:sldChg>
      <pc:sldChg chg="add">
        <pc:chgData name="Bert Dingemans" userId="8e69b98cb10617d5" providerId="LiveId" clId="{AFBE182B-9298-40FA-A7F3-4DA698E17049}" dt="2025-05-27T07:12:33.665" v="356"/>
        <pc:sldMkLst>
          <pc:docMk/>
          <pc:sldMk cId="541689444" sldId="1714"/>
        </pc:sldMkLst>
      </pc:sldChg>
      <pc:sldChg chg="del">
        <pc:chgData name="Bert Dingemans" userId="8e69b98cb10617d5" providerId="LiveId" clId="{AFBE182B-9298-40FA-A7F3-4DA698E17049}" dt="2025-05-27T07:12:18.442" v="355" actId="2696"/>
        <pc:sldMkLst>
          <pc:docMk/>
          <pc:sldMk cId="3632639137" sldId="1714"/>
        </pc:sldMkLst>
      </pc:sldChg>
      <pc:sldChg chg="modSp mod">
        <pc:chgData name="Bert Dingemans" userId="8e69b98cb10617d5" providerId="LiveId" clId="{AFBE182B-9298-40FA-A7F3-4DA698E17049}" dt="2025-05-23T13:09:58.741" v="111" actId="20577"/>
        <pc:sldMkLst>
          <pc:docMk/>
          <pc:sldMk cId="341568276" sldId="1804"/>
        </pc:sldMkLst>
        <pc:spChg chg="mod">
          <ac:chgData name="Bert Dingemans" userId="8e69b98cb10617d5" providerId="LiveId" clId="{AFBE182B-9298-40FA-A7F3-4DA698E17049}" dt="2025-05-23T13:09:58.741" v="111" actId="20577"/>
          <ac:spMkLst>
            <pc:docMk/>
            <pc:sldMk cId="341568276" sldId="1804"/>
            <ac:spMk id="4" creationId="{53C6F16F-E186-F649-0615-0759AC33ECAE}"/>
          </ac:spMkLst>
        </pc:spChg>
      </pc:sldChg>
      <pc:sldChg chg="modSp mod modNotesTx">
        <pc:chgData name="Bert Dingemans" userId="8e69b98cb10617d5" providerId="LiveId" clId="{AFBE182B-9298-40FA-A7F3-4DA698E17049}" dt="2025-05-23T13:25:54.362" v="352" actId="20577"/>
        <pc:sldMkLst>
          <pc:docMk/>
          <pc:sldMk cId="1884873659" sldId="1825"/>
        </pc:sldMkLst>
        <pc:spChg chg="mod">
          <ac:chgData name="Bert Dingemans" userId="8e69b98cb10617d5" providerId="LiveId" clId="{AFBE182B-9298-40FA-A7F3-4DA698E17049}" dt="2025-05-23T13:25:45.352" v="326" actId="20577"/>
          <ac:spMkLst>
            <pc:docMk/>
            <pc:sldMk cId="1884873659" sldId="1825"/>
            <ac:spMk id="5" creationId="{1D5BDD8B-B403-9551-1C53-FA2B1EE84769}"/>
          </ac:spMkLst>
        </pc:spChg>
        <pc:spChg chg="mod">
          <ac:chgData name="Bert Dingemans" userId="8e69b98cb10617d5" providerId="LiveId" clId="{AFBE182B-9298-40FA-A7F3-4DA698E17049}" dt="2025-05-23T13:25:16.664" v="257" actId="6549"/>
          <ac:spMkLst>
            <pc:docMk/>
            <pc:sldMk cId="1884873659" sldId="1825"/>
            <ac:spMk id="6" creationId="{04B5EAF5-7E8A-B277-A929-B484D7E41E6F}"/>
          </ac:spMkLst>
        </pc:spChg>
      </pc:sldChg>
      <pc:sldChg chg="ord">
        <pc:chgData name="Bert Dingemans" userId="8e69b98cb10617d5" providerId="LiveId" clId="{AFBE182B-9298-40FA-A7F3-4DA698E17049}" dt="2025-05-23T10:55:31.052" v="106"/>
        <pc:sldMkLst>
          <pc:docMk/>
          <pc:sldMk cId="890310385" sldId="1848"/>
        </pc:sldMkLst>
      </pc:sldChg>
      <pc:sldChg chg="modSp mod">
        <pc:chgData name="Bert Dingemans" userId="8e69b98cb10617d5" providerId="LiveId" clId="{AFBE182B-9298-40FA-A7F3-4DA698E17049}" dt="2025-05-23T13:23:20.240" v="199" actId="20577"/>
        <pc:sldMkLst>
          <pc:docMk/>
          <pc:sldMk cId="1158307733" sldId="1862"/>
        </pc:sldMkLst>
        <pc:spChg chg="mod">
          <ac:chgData name="Bert Dingemans" userId="8e69b98cb10617d5" providerId="LiveId" clId="{AFBE182B-9298-40FA-A7F3-4DA698E17049}" dt="2025-05-23T13:23:07.561" v="194" actId="20577"/>
          <ac:spMkLst>
            <pc:docMk/>
            <pc:sldMk cId="1158307733" sldId="1862"/>
            <ac:spMk id="3" creationId="{3F721DC7-2D68-0FA1-3DBB-AD64EDA61D03}"/>
          </ac:spMkLst>
        </pc:spChg>
        <pc:spChg chg="mod">
          <ac:chgData name="Bert Dingemans" userId="8e69b98cb10617d5" providerId="LiveId" clId="{AFBE182B-9298-40FA-A7F3-4DA698E17049}" dt="2025-05-23T13:23:20.240" v="199" actId="20577"/>
          <ac:spMkLst>
            <pc:docMk/>
            <pc:sldMk cId="1158307733" sldId="1862"/>
            <ac:spMk id="4" creationId="{D81A6EAB-B5A3-D83C-5A73-B1E8B79FB35E}"/>
          </ac:spMkLst>
        </pc:spChg>
      </pc:sldChg>
      <pc:sldChg chg="modSp mod">
        <pc:chgData name="Bert Dingemans" userId="8e69b98cb10617d5" providerId="LiveId" clId="{AFBE182B-9298-40FA-A7F3-4DA698E17049}" dt="2025-05-22T11:59:06.190" v="104" actId="114"/>
        <pc:sldMkLst>
          <pc:docMk/>
          <pc:sldMk cId="3823416414" sldId="1863"/>
        </pc:sldMkLst>
        <pc:spChg chg="mod">
          <ac:chgData name="Bert Dingemans" userId="8e69b98cb10617d5" providerId="LiveId" clId="{AFBE182B-9298-40FA-A7F3-4DA698E17049}" dt="2025-05-22T11:59:06.190" v="104" actId="114"/>
          <ac:spMkLst>
            <pc:docMk/>
            <pc:sldMk cId="3823416414" sldId="1863"/>
            <ac:spMk id="3" creationId="{65A6C249-4904-716D-8145-A39D0A03D6AE}"/>
          </ac:spMkLst>
        </pc:spChg>
      </pc:sldChg>
      <pc:sldChg chg="del">
        <pc:chgData name="Bert Dingemans" userId="8e69b98cb10617d5" providerId="LiveId" clId="{AFBE182B-9298-40FA-A7F3-4DA698E17049}" dt="2025-05-22T07:24:00.109" v="0" actId="47"/>
        <pc:sldMkLst>
          <pc:docMk/>
          <pc:sldMk cId="665880649" sldId="1873"/>
        </pc:sldMkLst>
      </pc:sldChg>
    </pc:docChg>
  </pc:docChgLst>
  <pc:docChgLst>
    <pc:chgData name="Bert Dingemans" userId="8e69b98cb10617d5" providerId="LiveId" clId="{3A6A0372-9C9A-48C6-AA7C-5F086BDD37E1}"/>
    <pc:docChg chg="custSel addSld modSld">
      <pc:chgData name="Bert Dingemans" userId="8e69b98cb10617d5" providerId="LiveId" clId="{3A6A0372-9C9A-48C6-AA7C-5F086BDD37E1}" dt="2021-07-24T08:09:35.302" v="871" actId="20577"/>
      <pc:docMkLst>
        <pc:docMk/>
      </pc:docMkLst>
      <pc:sldChg chg="modSp mod">
        <pc:chgData name="Bert Dingemans" userId="8e69b98cb10617d5" providerId="LiveId" clId="{3A6A0372-9C9A-48C6-AA7C-5F086BDD37E1}" dt="2021-07-17T09:26:40.442" v="79" actId="113"/>
        <pc:sldMkLst>
          <pc:docMk/>
          <pc:sldMk cId="3342568992" sldId="281"/>
        </pc:sldMkLst>
      </pc:sldChg>
      <pc:sldChg chg="modSp mod">
        <pc:chgData name="Bert Dingemans" userId="8e69b98cb10617d5" providerId="LiveId" clId="{3A6A0372-9C9A-48C6-AA7C-5F086BDD37E1}" dt="2021-07-17T09:23:23.680" v="18" actId="14100"/>
        <pc:sldMkLst>
          <pc:docMk/>
          <pc:sldMk cId="1473072299" sldId="285"/>
        </pc:sldMkLst>
      </pc:sldChg>
      <pc:sldChg chg="modSp mod">
        <pc:chgData name="Bert Dingemans" userId="8e69b98cb10617d5" providerId="LiveId" clId="{3A6A0372-9C9A-48C6-AA7C-5F086BDD37E1}" dt="2021-07-23T05:59:32.731" v="741" actId="20577"/>
        <pc:sldMkLst>
          <pc:docMk/>
          <pc:sldMk cId="2799138509" sldId="351"/>
        </pc:sldMkLst>
      </pc:sldChg>
      <pc:sldChg chg="modSp mod">
        <pc:chgData name="Bert Dingemans" userId="8e69b98cb10617d5" providerId="LiveId" clId="{3A6A0372-9C9A-48C6-AA7C-5F086BDD37E1}" dt="2021-07-17T09:28:36.986" v="89" actId="20577"/>
        <pc:sldMkLst>
          <pc:docMk/>
          <pc:sldMk cId="2074012388" sldId="358"/>
        </pc:sldMkLst>
      </pc:sldChg>
      <pc:sldChg chg="modSp mod">
        <pc:chgData name="Bert Dingemans" userId="8e69b98cb10617d5" providerId="LiveId" clId="{3A6A0372-9C9A-48C6-AA7C-5F086BDD37E1}" dt="2021-07-17T09:30:22.863" v="102" actId="20577"/>
        <pc:sldMkLst>
          <pc:docMk/>
          <pc:sldMk cId="144511780" sldId="373"/>
        </pc:sldMkLst>
      </pc:sldChg>
      <pc:sldChg chg="modSp mod">
        <pc:chgData name="Bert Dingemans" userId="8e69b98cb10617d5" providerId="LiveId" clId="{3A6A0372-9C9A-48C6-AA7C-5F086BDD37E1}" dt="2021-07-23T06:35:59.960" v="776" actId="20577"/>
        <pc:sldMkLst>
          <pc:docMk/>
          <pc:sldMk cId="1190502607" sldId="585"/>
        </pc:sldMkLst>
      </pc:sldChg>
      <pc:sldChg chg="modSp mod">
        <pc:chgData name="Bert Dingemans" userId="8e69b98cb10617d5" providerId="LiveId" clId="{3A6A0372-9C9A-48C6-AA7C-5F086BDD37E1}" dt="2021-07-24T07:58:05.696" v="804" actId="20577"/>
        <pc:sldMkLst>
          <pc:docMk/>
          <pc:sldMk cId="3609312612" sldId="605"/>
        </pc:sldMkLst>
      </pc:sldChg>
      <pc:sldChg chg="modSp mod">
        <pc:chgData name="Bert Dingemans" userId="8e69b98cb10617d5" providerId="LiveId" clId="{3A6A0372-9C9A-48C6-AA7C-5F086BDD37E1}" dt="2021-07-17T09:38:33.630" v="426" actId="20577"/>
        <pc:sldMkLst>
          <pc:docMk/>
          <pc:sldMk cId="588939797" sldId="664"/>
        </pc:sldMkLst>
      </pc:sldChg>
      <pc:sldChg chg="modSp mod">
        <pc:chgData name="Bert Dingemans" userId="8e69b98cb10617d5" providerId="LiveId" clId="{3A6A0372-9C9A-48C6-AA7C-5F086BDD37E1}" dt="2021-07-17T09:24:33.991" v="48" actId="20577"/>
        <pc:sldMkLst>
          <pc:docMk/>
          <pc:sldMk cId="1690857870" sldId="676"/>
        </pc:sldMkLst>
      </pc:sldChg>
      <pc:sldChg chg="modSp">
        <pc:chgData name="Bert Dingemans" userId="8e69b98cb10617d5" providerId="LiveId" clId="{3A6A0372-9C9A-48C6-AA7C-5F086BDD37E1}" dt="2021-07-17T09:25:00.849" v="57" actId="20577"/>
        <pc:sldMkLst>
          <pc:docMk/>
          <pc:sldMk cId="246791393" sldId="704"/>
        </pc:sldMkLst>
      </pc:sldChg>
      <pc:sldChg chg="modSp mod">
        <pc:chgData name="Bert Dingemans" userId="8e69b98cb10617d5" providerId="LiveId" clId="{3A6A0372-9C9A-48C6-AA7C-5F086BDD37E1}" dt="2021-07-17T09:23:58.289" v="20" actId="14100"/>
        <pc:sldMkLst>
          <pc:docMk/>
          <pc:sldMk cId="832356699" sldId="1554"/>
        </pc:sldMkLst>
      </pc:sldChg>
      <pc:sldChg chg="modSp mod">
        <pc:chgData name="Bert Dingemans" userId="8e69b98cb10617d5" providerId="LiveId" clId="{3A6A0372-9C9A-48C6-AA7C-5F086BDD37E1}" dt="2021-07-17T09:52:40.257" v="713" actId="20577"/>
        <pc:sldMkLst>
          <pc:docMk/>
          <pc:sldMk cId="4257133991" sldId="1556"/>
        </pc:sldMkLst>
      </pc:sldChg>
      <pc:sldChg chg="modSp mod">
        <pc:chgData name="Bert Dingemans" userId="8e69b98cb10617d5" providerId="LiveId" clId="{3A6A0372-9C9A-48C6-AA7C-5F086BDD37E1}" dt="2021-07-17T09:37:42.114" v="403" actId="20577"/>
        <pc:sldMkLst>
          <pc:docMk/>
          <pc:sldMk cId="4046384176" sldId="1566"/>
        </pc:sldMkLst>
      </pc:sldChg>
      <pc:sldChg chg="modSp mod">
        <pc:chgData name="Bert Dingemans" userId="8e69b98cb10617d5" providerId="LiveId" clId="{3A6A0372-9C9A-48C6-AA7C-5F086BDD37E1}" dt="2021-07-24T08:09:35.302" v="871" actId="20577"/>
        <pc:sldMkLst>
          <pc:docMk/>
          <pc:sldMk cId="3881444693" sldId="1642"/>
        </pc:sldMkLst>
      </pc:sldChg>
      <pc:sldChg chg="addSp modSp mod modAnim">
        <pc:chgData name="Bert Dingemans" userId="8e69b98cb10617d5" providerId="LiveId" clId="{3A6A0372-9C9A-48C6-AA7C-5F086BDD37E1}" dt="2021-07-17T09:34:42.157" v="245"/>
        <pc:sldMkLst>
          <pc:docMk/>
          <pc:sldMk cId="656836419" sldId="1643"/>
        </pc:sldMkLst>
      </pc:sldChg>
      <pc:sldChg chg="modSp mod">
        <pc:chgData name="Bert Dingemans" userId="8e69b98cb10617d5" providerId="LiveId" clId="{3A6A0372-9C9A-48C6-AA7C-5F086BDD37E1}" dt="2021-07-17T09:34:50.891" v="247" actId="313"/>
        <pc:sldMkLst>
          <pc:docMk/>
          <pc:sldMk cId="4290656993" sldId="1644"/>
        </pc:sldMkLst>
      </pc:sldChg>
      <pc:sldChg chg="modSp mod">
        <pc:chgData name="Bert Dingemans" userId="8e69b98cb10617d5" providerId="LiveId" clId="{3A6A0372-9C9A-48C6-AA7C-5F086BDD37E1}" dt="2021-07-17T09:36:34.172" v="390" actId="20577"/>
        <pc:sldMkLst>
          <pc:docMk/>
          <pc:sldMk cId="3816346883" sldId="1656"/>
        </pc:sldMkLst>
      </pc:sldChg>
      <pc:sldChg chg="modSp new mod">
        <pc:chgData name="Bert Dingemans" userId="8e69b98cb10617d5" providerId="LiveId" clId="{3A6A0372-9C9A-48C6-AA7C-5F086BDD37E1}" dt="2021-07-17T09:50:49.685" v="708" actId="20577"/>
        <pc:sldMkLst>
          <pc:docMk/>
          <pc:sldMk cId="1538176739" sldId="1657"/>
        </pc:sldMkLst>
      </pc:sldChg>
    </pc:docChg>
  </pc:docChgLst>
</pc:chgInfo>
</file>

<file path=ppt/handoutMasters/_rels/handoutMaster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36C6E97C-74C2-7AA8-2332-B932AF70C7B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423D2C2D-1A9A-EDF1-ECB6-428BC5BDC67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F648DB-76D9-41FE-BB3C-9C3EC65C6548}" type="datetimeFigureOut">
              <a:rPr lang="nl-NL" smtClean="0"/>
              <a:t>15-9-2025</a:t>
            </a:fld>
            <a:endParaRPr lang="nl-NL"/>
          </a:p>
        </p:txBody>
      </p:sp>
      <p:sp>
        <p:nvSpPr>
          <p:cNvPr id="4" name="Tijdelijke aanduiding voor voettekst 3">
            <a:extLst>
              <a:ext uri="{FF2B5EF4-FFF2-40B4-BE49-F238E27FC236}">
                <a16:creationId xmlns:a16="http://schemas.microsoft.com/office/drawing/2014/main" id="{1F30BE19-BA01-5E36-FCD7-196211C9A19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BB5D172C-E88E-FF02-B9E5-0CD437FA7F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87D9B76-EDDD-40E9-A331-93B3D2638AF9}" type="slidenum">
              <a:rPr lang="nl-NL" smtClean="0"/>
              <a:t>‹nr.›</a:t>
            </a:fld>
            <a:endParaRPr lang="nl-NL"/>
          </a:p>
        </p:txBody>
      </p:sp>
      <p:sp>
        <p:nvSpPr>
          <p:cNvPr id="6" name="Tijdelijke aanduiding voor datum 3">
            <a:extLst>
              <a:ext uri="{FF2B5EF4-FFF2-40B4-BE49-F238E27FC236}">
                <a16:creationId xmlns:a16="http://schemas.microsoft.com/office/drawing/2014/main" id="{71FF26DD-9D86-487B-3EED-D3212570C37D}"/>
              </a:ext>
            </a:extLst>
          </p:cNvPr>
          <p:cNvSpPr txBox="1">
            <a:spLocks/>
          </p:cNvSpPr>
          <p:nvPr/>
        </p:nvSpPr>
        <p:spPr>
          <a:xfrm>
            <a:off x="5370513" y="8845753"/>
            <a:ext cx="1699032" cy="342900"/>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800"/>
              <a:t>© IT Management Group</a:t>
            </a:r>
          </a:p>
        </p:txBody>
      </p:sp>
      <p:pic>
        <p:nvPicPr>
          <p:cNvPr id="7" name="Afbeelding 6">
            <a:extLst>
              <a:ext uri="{FF2B5EF4-FFF2-40B4-BE49-F238E27FC236}">
                <a16:creationId xmlns:a16="http://schemas.microsoft.com/office/drawing/2014/main" id="{20159763-D3AF-12BC-7DCF-ACD0664CD113}"/>
              </a:ext>
            </a:extLst>
          </p:cNvPr>
          <p:cNvPicPr>
            <a:picLocks noChangeAspect="1"/>
          </p:cNvPicPr>
          <p:nvPr/>
        </p:nvPicPr>
        <p:blipFill>
          <a:blip r:embed="rId2"/>
          <a:stretch>
            <a:fillRect/>
          </a:stretch>
        </p:blipFill>
        <p:spPr>
          <a:xfrm>
            <a:off x="119268" y="8931773"/>
            <a:ext cx="820184" cy="170860"/>
          </a:xfrm>
          <a:prstGeom prst="rect">
            <a:avLst/>
          </a:prstGeom>
        </p:spPr>
      </p:pic>
    </p:spTree>
    <p:extLst>
      <p:ext uri="{BB962C8B-B14F-4D97-AF65-F5344CB8AC3E}">
        <p14:creationId xmlns:p14="http://schemas.microsoft.com/office/powerpoint/2010/main" val="3491831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168785-9CCA-4457-B5E0-39B5CBD823A0}" type="datetimeFigureOut">
              <a:rPr lang="nl-NL" smtClean="0"/>
              <a:t>15-9-2025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E25C83-7736-4948-9EAA-D7E9A53D88E2}" type="slidenum">
              <a:rPr lang="nl-NL" smtClean="0"/>
              <a:t>‹nr.›</a:t>
            </a:fld>
            <a:endParaRPr lang="nl-NL"/>
          </a:p>
        </p:txBody>
      </p:sp>
    </p:spTree>
    <p:extLst>
      <p:ext uri="{BB962C8B-B14F-4D97-AF65-F5344CB8AC3E}">
        <p14:creationId xmlns:p14="http://schemas.microsoft.com/office/powerpoint/2010/main" val="2110925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D2F0768E-FE74-46B8-B6BE-3877A0F8B8D6}" type="slidenum">
              <a:rPr lang="nl-NL" smtClean="0"/>
              <a:t>2</a:t>
            </a:fld>
            <a:endParaRPr lang="nl-NL"/>
          </a:p>
        </p:txBody>
      </p:sp>
    </p:spTree>
    <p:extLst>
      <p:ext uri="{BB962C8B-B14F-4D97-AF65-F5344CB8AC3E}">
        <p14:creationId xmlns:p14="http://schemas.microsoft.com/office/powerpoint/2010/main" val="35986880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B34993-D047-AC1A-6A0B-7A13C9B5DE9D}"/>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E567DB21-0EDD-298A-E579-000D93600FD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A2EC27E-13AC-0BD4-A4DA-F6D34C77DA7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A2AED9A5-52B3-F9ED-AC52-0D0CC687DB48}"/>
              </a:ext>
            </a:extLst>
          </p:cNvPr>
          <p:cNvSpPr>
            <a:spLocks noGrp="1"/>
          </p:cNvSpPr>
          <p:nvPr>
            <p:ph type="sldNum" sz="quarter" idx="5"/>
          </p:nvPr>
        </p:nvSpPr>
        <p:spPr/>
        <p:txBody>
          <a:bodyPr/>
          <a:lstStyle/>
          <a:p>
            <a:fld id="{BDE25C83-7736-4948-9EAA-D7E9A53D88E2}" type="slidenum">
              <a:rPr lang="nl-NL" smtClean="0"/>
              <a:t>15</a:t>
            </a:fld>
            <a:endParaRPr lang="nl-NL"/>
          </a:p>
        </p:txBody>
      </p:sp>
    </p:spTree>
    <p:extLst>
      <p:ext uri="{BB962C8B-B14F-4D97-AF65-F5344CB8AC3E}">
        <p14:creationId xmlns:p14="http://schemas.microsoft.com/office/powerpoint/2010/main" val="9265557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16</a:t>
            </a:fld>
            <a:endParaRPr lang="nl-NL"/>
          </a:p>
        </p:txBody>
      </p:sp>
    </p:spTree>
    <p:extLst>
      <p:ext uri="{BB962C8B-B14F-4D97-AF65-F5344CB8AC3E}">
        <p14:creationId xmlns:p14="http://schemas.microsoft.com/office/powerpoint/2010/main" val="8232759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17</a:t>
            </a:fld>
            <a:endParaRPr lang="nl-NL"/>
          </a:p>
        </p:txBody>
      </p:sp>
    </p:spTree>
    <p:extLst>
      <p:ext uri="{BB962C8B-B14F-4D97-AF65-F5344CB8AC3E}">
        <p14:creationId xmlns:p14="http://schemas.microsoft.com/office/powerpoint/2010/main" val="542108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18</a:t>
            </a:fld>
            <a:endParaRPr lang="nl-NL"/>
          </a:p>
        </p:txBody>
      </p:sp>
    </p:spTree>
    <p:extLst>
      <p:ext uri="{BB962C8B-B14F-4D97-AF65-F5344CB8AC3E}">
        <p14:creationId xmlns:p14="http://schemas.microsoft.com/office/powerpoint/2010/main" val="34253668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20</a:t>
            </a:fld>
            <a:endParaRPr lang="nl-NL"/>
          </a:p>
        </p:txBody>
      </p:sp>
    </p:spTree>
    <p:extLst>
      <p:ext uri="{BB962C8B-B14F-4D97-AF65-F5344CB8AC3E}">
        <p14:creationId xmlns:p14="http://schemas.microsoft.com/office/powerpoint/2010/main" val="1736603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2333A0-02B9-E4B9-BEBA-AE713F2724A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A4D0622-5DA6-4514-527C-B9E7E7B17E3F}"/>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F8FF4C9-4D24-BFAE-4D38-0E5E1915AC54}"/>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921F663-8AA1-779A-1ACB-C0E242B6859D}"/>
              </a:ext>
            </a:extLst>
          </p:cNvPr>
          <p:cNvSpPr>
            <a:spLocks noGrp="1"/>
          </p:cNvSpPr>
          <p:nvPr>
            <p:ph type="sldNum" sz="quarter" idx="5"/>
          </p:nvPr>
        </p:nvSpPr>
        <p:spPr/>
        <p:txBody>
          <a:bodyPr/>
          <a:lstStyle/>
          <a:p>
            <a:fld id="{BDE25C83-7736-4948-9EAA-D7E9A53D88E2}" type="slidenum">
              <a:rPr lang="nl-NL" smtClean="0"/>
              <a:t>21</a:t>
            </a:fld>
            <a:endParaRPr lang="nl-NL"/>
          </a:p>
        </p:txBody>
      </p:sp>
    </p:spTree>
    <p:extLst>
      <p:ext uri="{BB962C8B-B14F-4D97-AF65-F5344CB8AC3E}">
        <p14:creationId xmlns:p14="http://schemas.microsoft.com/office/powerpoint/2010/main" val="33183289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F5123F-9EA5-FA21-48A2-01ACE05E39C0}"/>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C6F199-851B-585F-0CA7-9948903F2898}"/>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12A2100B-5903-AF51-4422-CB483778668F}"/>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76395F19-B018-C98D-661E-016E9215A10D}"/>
              </a:ext>
            </a:extLst>
          </p:cNvPr>
          <p:cNvSpPr>
            <a:spLocks noGrp="1"/>
          </p:cNvSpPr>
          <p:nvPr>
            <p:ph type="sldNum" sz="quarter" idx="5"/>
          </p:nvPr>
        </p:nvSpPr>
        <p:spPr/>
        <p:txBody>
          <a:bodyPr/>
          <a:lstStyle/>
          <a:p>
            <a:fld id="{BDE25C83-7736-4948-9EAA-D7E9A53D88E2}" type="slidenum">
              <a:rPr lang="nl-NL" smtClean="0"/>
              <a:t>22</a:t>
            </a:fld>
            <a:endParaRPr lang="nl-NL"/>
          </a:p>
        </p:txBody>
      </p:sp>
    </p:spTree>
    <p:extLst>
      <p:ext uri="{BB962C8B-B14F-4D97-AF65-F5344CB8AC3E}">
        <p14:creationId xmlns:p14="http://schemas.microsoft.com/office/powerpoint/2010/main" val="15531718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23</a:t>
            </a:fld>
            <a:endParaRPr lang="nl-NL"/>
          </a:p>
        </p:txBody>
      </p:sp>
    </p:spTree>
    <p:extLst>
      <p:ext uri="{BB962C8B-B14F-4D97-AF65-F5344CB8AC3E}">
        <p14:creationId xmlns:p14="http://schemas.microsoft.com/office/powerpoint/2010/main" val="34655903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DBD04-8FFD-D069-253B-0F949AC0AEE1}"/>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2D55FD3E-9676-0AEF-AC8F-FF21402E310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6D2546B-0E09-77A4-3D27-0B2C5400C488}"/>
              </a:ext>
            </a:extLst>
          </p:cNvPr>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a:extLst>
              <a:ext uri="{FF2B5EF4-FFF2-40B4-BE49-F238E27FC236}">
                <a16:creationId xmlns:a16="http://schemas.microsoft.com/office/drawing/2014/main" id="{DD15A834-3B96-33B9-7766-D6871F370A60}"/>
              </a:ext>
            </a:extLst>
          </p:cNvPr>
          <p:cNvSpPr>
            <a:spLocks noGrp="1"/>
          </p:cNvSpPr>
          <p:nvPr>
            <p:ph type="sldNum" sz="quarter" idx="5"/>
          </p:nvPr>
        </p:nvSpPr>
        <p:spPr/>
        <p:txBody>
          <a:bodyPr/>
          <a:lstStyle/>
          <a:p>
            <a:fld id="{BDE25C83-7736-4948-9EAA-D7E9A53D88E2}" type="slidenum">
              <a:rPr lang="nl-NL" smtClean="0"/>
              <a:t>25</a:t>
            </a:fld>
            <a:endParaRPr lang="nl-NL"/>
          </a:p>
        </p:txBody>
      </p:sp>
    </p:spTree>
    <p:extLst>
      <p:ext uri="{BB962C8B-B14F-4D97-AF65-F5344CB8AC3E}">
        <p14:creationId xmlns:p14="http://schemas.microsoft.com/office/powerpoint/2010/main" val="41609465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solidFill>
                <a:srgbClr val="0000FF"/>
              </a:solidFill>
              <a:latin typeface="Consolas" panose="020B0609020204030204" pitchFamily="49" charset="0"/>
            </a:endParaRPr>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26</a:t>
            </a:fld>
            <a:endParaRPr lang="nl-NL"/>
          </a:p>
        </p:txBody>
      </p:sp>
    </p:spTree>
    <p:extLst>
      <p:ext uri="{BB962C8B-B14F-4D97-AF65-F5344CB8AC3E}">
        <p14:creationId xmlns:p14="http://schemas.microsoft.com/office/powerpoint/2010/main" val="26182155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3</a:t>
            </a:fld>
            <a:endParaRPr lang="nl-NL"/>
          </a:p>
        </p:txBody>
      </p:sp>
    </p:spTree>
    <p:extLst>
      <p:ext uri="{BB962C8B-B14F-4D97-AF65-F5344CB8AC3E}">
        <p14:creationId xmlns:p14="http://schemas.microsoft.com/office/powerpoint/2010/main" val="408367089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27</a:t>
            </a:fld>
            <a:endParaRPr lang="nl-NL"/>
          </a:p>
        </p:txBody>
      </p:sp>
    </p:spTree>
    <p:extLst>
      <p:ext uri="{BB962C8B-B14F-4D97-AF65-F5344CB8AC3E}">
        <p14:creationId xmlns:p14="http://schemas.microsoft.com/office/powerpoint/2010/main" val="22706424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28</a:t>
            </a:fld>
            <a:endParaRPr lang="nl-NL"/>
          </a:p>
        </p:txBody>
      </p:sp>
    </p:spTree>
    <p:extLst>
      <p:ext uri="{BB962C8B-B14F-4D97-AF65-F5344CB8AC3E}">
        <p14:creationId xmlns:p14="http://schemas.microsoft.com/office/powerpoint/2010/main" val="41214697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29</a:t>
            </a:fld>
            <a:endParaRPr lang="nl-NL"/>
          </a:p>
        </p:txBody>
      </p:sp>
    </p:spTree>
    <p:extLst>
      <p:ext uri="{BB962C8B-B14F-4D97-AF65-F5344CB8AC3E}">
        <p14:creationId xmlns:p14="http://schemas.microsoft.com/office/powerpoint/2010/main" val="3245138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30</a:t>
            </a:fld>
            <a:endParaRPr lang="nl-NL"/>
          </a:p>
        </p:txBody>
      </p:sp>
    </p:spTree>
    <p:extLst>
      <p:ext uri="{BB962C8B-B14F-4D97-AF65-F5344CB8AC3E}">
        <p14:creationId xmlns:p14="http://schemas.microsoft.com/office/powerpoint/2010/main" val="582563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31</a:t>
            </a:fld>
            <a:endParaRPr lang="nl-NL"/>
          </a:p>
        </p:txBody>
      </p:sp>
    </p:spTree>
    <p:extLst>
      <p:ext uri="{BB962C8B-B14F-4D97-AF65-F5344CB8AC3E}">
        <p14:creationId xmlns:p14="http://schemas.microsoft.com/office/powerpoint/2010/main" val="3493362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34</a:t>
            </a:fld>
            <a:endParaRPr lang="nl-NL"/>
          </a:p>
        </p:txBody>
      </p:sp>
    </p:spTree>
    <p:extLst>
      <p:ext uri="{BB962C8B-B14F-4D97-AF65-F5344CB8AC3E}">
        <p14:creationId xmlns:p14="http://schemas.microsoft.com/office/powerpoint/2010/main" val="7444664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6488DF9-B5C9-8E2C-56E6-8AB34073F8E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86678783-0817-9603-70A3-DD9C15819E24}"/>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A09C03B-B79B-5D19-4FC9-D3C7EAD36057}"/>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FC0FC697-32EE-793A-2316-62F9EB1341C4}"/>
              </a:ext>
            </a:extLst>
          </p:cNvPr>
          <p:cNvSpPr>
            <a:spLocks noGrp="1"/>
          </p:cNvSpPr>
          <p:nvPr>
            <p:ph type="sldNum" sz="quarter" idx="5"/>
          </p:nvPr>
        </p:nvSpPr>
        <p:spPr/>
        <p:txBody>
          <a:bodyPr/>
          <a:lstStyle/>
          <a:p>
            <a:fld id="{BDE25C83-7736-4948-9EAA-D7E9A53D88E2}" type="slidenum">
              <a:rPr lang="nl-NL" smtClean="0"/>
              <a:t>35</a:t>
            </a:fld>
            <a:endParaRPr lang="nl-NL"/>
          </a:p>
        </p:txBody>
      </p:sp>
    </p:spTree>
    <p:extLst>
      <p:ext uri="{BB962C8B-B14F-4D97-AF65-F5344CB8AC3E}">
        <p14:creationId xmlns:p14="http://schemas.microsoft.com/office/powerpoint/2010/main" val="3176174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CDF04-D28A-B040-43E0-CA97C97F77B3}"/>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BFD8A3E-3446-5463-0C86-54545850A10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2431C2A-FBFF-2D46-60FF-DD4AA0BB119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8FB70EDC-68EA-AE0F-F72B-5104E5031BE0}"/>
              </a:ext>
            </a:extLst>
          </p:cNvPr>
          <p:cNvSpPr>
            <a:spLocks noGrp="1"/>
          </p:cNvSpPr>
          <p:nvPr>
            <p:ph type="sldNum" sz="quarter" idx="5"/>
          </p:nvPr>
        </p:nvSpPr>
        <p:spPr/>
        <p:txBody>
          <a:bodyPr/>
          <a:lstStyle/>
          <a:p>
            <a:fld id="{BDE25C83-7736-4948-9EAA-D7E9A53D88E2}" type="slidenum">
              <a:rPr lang="nl-NL" smtClean="0"/>
              <a:t>36</a:t>
            </a:fld>
            <a:endParaRPr lang="nl-NL"/>
          </a:p>
        </p:txBody>
      </p:sp>
    </p:spTree>
    <p:extLst>
      <p:ext uri="{BB962C8B-B14F-4D97-AF65-F5344CB8AC3E}">
        <p14:creationId xmlns:p14="http://schemas.microsoft.com/office/powerpoint/2010/main" val="20126089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4</a:t>
            </a:fld>
            <a:endParaRPr lang="nl-NL"/>
          </a:p>
        </p:txBody>
      </p:sp>
    </p:spTree>
    <p:extLst>
      <p:ext uri="{BB962C8B-B14F-4D97-AF65-F5344CB8AC3E}">
        <p14:creationId xmlns:p14="http://schemas.microsoft.com/office/powerpoint/2010/main" val="1294916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5</a:t>
            </a:fld>
            <a:endParaRPr lang="nl-NL"/>
          </a:p>
        </p:txBody>
      </p:sp>
    </p:spTree>
    <p:extLst>
      <p:ext uri="{BB962C8B-B14F-4D97-AF65-F5344CB8AC3E}">
        <p14:creationId xmlns:p14="http://schemas.microsoft.com/office/powerpoint/2010/main" val="928158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7</a:t>
            </a:fld>
            <a:endParaRPr lang="nl-NL"/>
          </a:p>
        </p:txBody>
      </p:sp>
    </p:spTree>
    <p:extLst>
      <p:ext uri="{BB962C8B-B14F-4D97-AF65-F5344CB8AC3E}">
        <p14:creationId xmlns:p14="http://schemas.microsoft.com/office/powerpoint/2010/main" val="28067673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5F446-A8A9-D723-173D-A8E601064A99}"/>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93647262-0DE8-D4CD-2391-C7FCDE8FEFB6}"/>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E216795A-F149-2989-4142-BB9675180B2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D7966DFE-9BEF-4D66-31FC-D0BEE1848AE7}"/>
              </a:ext>
            </a:extLst>
          </p:cNvPr>
          <p:cNvSpPr>
            <a:spLocks noGrp="1"/>
          </p:cNvSpPr>
          <p:nvPr>
            <p:ph type="sldNum" sz="quarter" idx="10"/>
          </p:nvPr>
        </p:nvSpPr>
        <p:spPr/>
        <p:txBody>
          <a:bodyPr/>
          <a:lstStyle/>
          <a:p>
            <a:fld id="{8DDD1488-A8A7-4F77-8169-5F1B834E3170}" type="slidenum">
              <a:rPr lang="nl-NL" smtClean="0"/>
              <a:t>9</a:t>
            </a:fld>
            <a:endParaRPr lang="nl-NL"/>
          </a:p>
        </p:txBody>
      </p:sp>
    </p:spTree>
    <p:extLst>
      <p:ext uri="{BB962C8B-B14F-4D97-AF65-F5344CB8AC3E}">
        <p14:creationId xmlns:p14="http://schemas.microsoft.com/office/powerpoint/2010/main" val="3684142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BDE25C83-7736-4948-9EAA-D7E9A53D88E2}" type="slidenum">
              <a:rPr lang="nl-NL" smtClean="0"/>
              <a:t>11</a:t>
            </a:fld>
            <a:endParaRPr lang="nl-NL"/>
          </a:p>
        </p:txBody>
      </p:sp>
    </p:spTree>
    <p:extLst>
      <p:ext uri="{BB962C8B-B14F-4D97-AF65-F5344CB8AC3E}">
        <p14:creationId xmlns:p14="http://schemas.microsoft.com/office/powerpoint/2010/main" val="18700840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12</a:t>
            </a:fld>
            <a:endParaRPr lang="nl-NL"/>
          </a:p>
        </p:txBody>
      </p:sp>
    </p:spTree>
    <p:extLst>
      <p:ext uri="{BB962C8B-B14F-4D97-AF65-F5344CB8AC3E}">
        <p14:creationId xmlns:p14="http://schemas.microsoft.com/office/powerpoint/2010/main" val="24682801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10"/>
          </p:nvPr>
        </p:nvSpPr>
        <p:spPr/>
        <p:txBody>
          <a:bodyPr/>
          <a:lstStyle/>
          <a:p>
            <a:fld id="{8DDD1488-A8A7-4F77-8169-5F1B834E3170}" type="slidenum">
              <a:rPr lang="nl-NL" smtClean="0"/>
              <a:t>13</a:t>
            </a:fld>
            <a:endParaRPr lang="nl-NL"/>
          </a:p>
        </p:txBody>
      </p:sp>
    </p:spTree>
    <p:extLst>
      <p:ext uri="{BB962C8B-B14F-4D97-AF65-F5344CB8AC3E}">
        <p14:creationId xmlns:p14="http://schemas.microsoft.com/office/powerpoint/2010/main" val="10837862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a:p>
        </p:txBody>
      </p:sp>
      <p:sp>
        <p:nvSpPr>
          <p:cNvPr id="4" name="Date Placeholder 3"/>
          <p:cNvSpPr>
            <a:spLocks noGrp="1"/>
          </p:cNvSpPr>
          <p:nvPr>
            <p:ph type="dt" sz="half" idx="10"/>
          </p:nvPr>
        </p:nvSpPr>
        <p:spPr/>
        <p:txBody>
          <a:bodyPr/>
          <a:lstStyle/>
          <a:p>
            <a:fld id="{73AA2A10-342F-4C93-871B-1726892C0CD6}" type="datetime1">
              <a:rPr lang="nl-NL" smtClean="0"/>
              <a:t>15-9-2025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42304005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Vertical Text Placeholder 2"/>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B2DCC13E-7EF3-4B23-B127-38CC570A5416}" type="datetime1">
              <a:rPr lang="nl-NL" smtClean="0"/>
              <a:t>15-9-2025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791568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nl-NL"/>
              <a:t>Klik om stijl te bewerken</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8CD85442-12F4-45F5-89A1-F5CDADBD9331}" type="datetime1">
              <a:rPr lang="nl-NL" smtClean="0"/>
              <a:t>15-9-2025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242573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14DE3DCE-C120-4D31-B98C-CD8353CC7A02}" type="datetime1">
              <a:rPr lang="nl-NL" smtClean="0"/>
              <a:t>15-9-2025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28685483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nl-NL"/>
              <a:t>Klik om stijl te bewerken</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095CCD03-EF5A-492B-8FB8-B000438FFEF4}" type="datetime1">
              <a:rPr lang="nl-NL" smtClean="0"/>
              <a:t>15-9-2025</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5124431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Date Placeholder 4"/>
          <p:cNvSpPr>
            <a:spLocks noGrp="1"/>
          </p:cNvSpPr>
          <p:nvPr>
            <p:ph type="dt" sz="half" idx="10"/>
          </p:nvPr>
        </p:nvSpPr>
        <p:spPr/>
        <p:txBody>
          <a:bodyPr/>
          <a:lstStyle/>
          <a:p>
            <a:fld id="{C29865F2-0270-4F11-A963-35053A627414}" type="datetime1">
              <a:rPr lang="nl-NL" smtClean="0"/>
              <a:t>15-9-2025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378055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nl-NL"/>
              <a:t>Klik om stijl te bewerken</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7" name="Date Placeholder 6"/>
          <p:cNvSpPr>
            <a:spLocks noGrp="1"/>
          </p:cNvSpPr>
          <p:nvPr>
            <p:ph type="dt" sz="half" idx="10"/>
          </p:nvPr>
        </p:nvSpPr>
        <p:spPr/>
        <p:txBody>
          <a:bodyPr/>
          <a:lstStyle/>
          <a:p>
            <a:fld id="{2417E535-73D9-4672-9D7D-00867FBD1582}" type="datetime1">
              <a:rPr lang="nl-NL" smtClean="0"/>
              <a:t>15-9-2025</a:t>
            </a:fld>
            <a:endParaRPr lang="nl-NL"/>
          </a:p>
        </p:txBody>
      </p:sp>
      <p:sp>
        <p:nvSpPr>
          <p:cNvPr id="8" name="Footer Placeholder 7"/>
          <p:cNvSpPr>
            <a:spLocks noGrp="1"/>
          </p:cNvSpPr>
          <p:nvPr>
            <p:ph type="ftr" sz="quarter" idx="11"/>
          </p:nvPr>
        </p:nvSpPr>
        <p:spPr/>
        <p:txBody>
          <a:bodyPr/>
          <a:lstStyle/>
          <a:p>
            <a:endParaRPr lang="nl-NL"/>
          </a:p>
        </p:txBody>
      </p:sp>
      <p:sp>
        <p:nvSpPr>
          <p:cNvPr id="9" name="Slide Number Placeholder 8"/>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6830615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a:p>
        </p:txBody>
      </p:sp>
      <p:sp>
        <p:nvSpPr>
          <p:cNvPr id="3" name="Date Placeholder 2"/>
          <p:cNvSpPr>
            <a:spLocks noGrp="1"/>
          </p:cNvSpPr>
          <p:nvPr>
            <p:ph type="dt" sz="half" idx="10"/>
          </p:nvPr>
        </p:nvSpPr>
        <p:spPr/>
        <p:txBody>
          <a:bodyPr/>
          <a:lstStyle/>
          <a:p>
            <a:fld id="{1CD2D7E4-2F0F-4DB3-9C37-0D0992A794D4}" type="datetime1">
              <a:rPr lang="nl-NL" smtClean="0"/>
              <a:t>15-9-2025</a:t>
            </a:fld>
            <a:endParaRPr lang="nl-NL"/>
          </a:p>
        </p:txBody>
      </p:sp>
      <p:sp>
        <p:nvSpPr>
          <p:cNvPr id="4" name="Footer Placeholder 3"/>
          <p:cNvSpPr>
            <a:spLocks noGrp="1"/>
          </p:cNvSpPr>
          <p:nvPr>
            <p:ph type="ftr" sz="quarter" idx="11"/>
          </p:nvPr>
        </p:nvSpPr>
        <p:spPr/>
        <p:txBody>
          <a:bodyPr/>
          <a:lstStyle/>
          <a:p>
            <a:endParaRPr lang="nl-NL"/>
          </a:p>
        </p:txBody>
      </p:sp>
      <p:sp>
        <p:nvSpPr>
          <p:cNvPr id="5" name="Slide Number Placeholder 4"/>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35599927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4FCEE-5313-476A-A62A-786E46060266}" type="datetime1">
              <a:rPr lang="nl-NL" smtClean="0"/>
              <a:t>15-9-2025</a:t>
            </a:fld>
            <a:endParaRPr lang="nl-NL"/>
          </a:p>
        </p:txBody>
      </p:sp>
      <p:sp>
        <p:nvSpPr>
          <p:cNvPr id="3" name="Footer Placeholder 2"/>
          <p:cNvSpPr>
            <a:spLocks noGrp="1"/>
          </p:cNvSpPr>
          <p:nvPr>
            <p:ph type="ftr" sz="quarter" idx="11"/>
          </p:nvPr>
        </p:nvSpPr>
        <p:spPr/>
        <p:txBody>
          <a:bodyPr/>
          <a:lstStyle/>
          <a:p>
            <a:endParaRPr lang="nl-NL"/>
          </a:p>
        </p:txBody>
      </p:sp>
      <p:sp>
        <p:nvSpPr>
          <p:cNvPr id="4" name="Slide Number Placeholder 3"/>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7173797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44FF56B7-8F75-4DEB-A6EC-AD6E3D440F4B}" type="datetime1">
              <a:rPr lang="nl-NL" smtClean="0"/>
              <a:t>15-9-2025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4214573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nl-NL"/>
              <a:t>Klik om stijl te bewerken</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D63BA434-CA4F-4DB7-82E8-9101495F883A}" type="datetime1">
              <a:rPr lang="nl-NL" smtClean="0"/>
              <a:t>15-9-2025</a:t>
            </a:fld>
            <a:endParaRPr lang="nl-NL"/>
          </a:p>
        </p:txBody>
      </p:sp>
      <p:sp>
        <p:nvSpPr>
          <p:cNvPr id="6" name="Footer Placeholder 5"/>
          <p:cNvSpPr>
            <a:spLocks noGrp="1"/>
          </p:cNvSpPr>
          <p:nvPr>
            <p:ph type="ftr" sz="quarter" idx="11"/>
          </p:nvPr>
        </p:nvSpPr>
        <p:spPr/>
        <p:txBody>
          <a:bodyPr/>
          <a:lstStyle/>
          <a:p>
            <a:endParaRPr lang="nl-NL"/>
          </a:p>
        </p:txBody>
      </p:sp>
      <p:sp>
        <p:nvSpPr>
          <p:cNvPr id="7" name="Slide Number Placeholder 6"/>
          <p:cNvSpPr>
            <a:spLocks noGrp="1"/>
          </p:cNvSpPr>
          <p:nvPr>
            <p:ph type="sldNum" sz="quarter" idx="12"/>
          </p:nvPr>
        </p:nvSpPr>
        <p:spPr/>
        <p:txBody>
          <a:bodyPr/>
          <a:lstStyle/>
          <a:p>
            <a:fld id="{FAC382EA-AAF4-41C6-A973-BB212F3D1075}" type="slidenum">
              <a:rPr lang="nl-NL" smtClean="0"/>
              <a:t>‹nr.›</a:t>
            </a:fld>
            <a:endParaRPr lang="nl-NL"/>
          </a:p>
        </p:txBody>
      </p:sp>
    </p:spTree>
    <p:extLst>
      <p:ext uri="{BB962C8B-B14F-4D97-AF65-F5344CB8AC3E}">
        <p14:creationId xmlns:p14="http://schemas.microsoft.com/office/powerpoint/2010/main" val="117807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7E04C3-A9F6-47CC-99CA-16E07F900EB1}" type="datetime1">
              <a:rPr lang="nl-NL" smtClean="0"/>
              <a:t>15-9-2025</a:t>
            </a:fld>
            <a:endParaRPr lang="nl-N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AC382EA-AAF4-41C6-A973-BB212F3D1075}" type="slidenum">
              <a:rPr lang="nl-NL" smtClean="0"/>
              <a:t>‹nr.›</a:t>
            </a:fld>
            <a:endParaRPr lang="nl-NL"/>
          </a:p>
        </p:txBody>
      </p:sp>
      <p:sp>
        <p:nvSpPr>
          <p:cNvPr id="7" name="Tijdelijke aanduiding voor datum 3">
            <a:extLst>
              <a:ext uri="{FF2B5EF4-FFF2-40B4-BE49-F238E27FC236}">
                <a16:creationId xmlns:a16="http://schemas.microsoft.com/office/drawing/2014/main" id="{3A1B9FFA-2B1C-4816-C4E2-65BE36E59A4F}"/>
              </a:ext>
            </a:extLst>
          </p:cNvPr>
          <p:cNvSpPr txBox="1">
            <a:spLocks/>
          </p:cNvSpPr>
          <p:nvPr userDrawn="1"/>
        </p:nvSpPr>
        <p:spPr>
          <a:xfrm>
            <a:off x="9983025" y="6436313"/>
            <a:ext cx="1699032" cy="342900"/>
          </a:xfrm>
          <a:prstGeom prst="rect">
            <a:avLst/>
          </a:prstGeom>
        </p:spPr>
        <p:txBody>
          <a:bodyPr vert="horz" lIns="91440" tIns="45720" rIns="91440" bIns="45720" rtlCol="0" anchor="ctr"/>
          <a:lstStyle>
            <a:defPPr>
              <a:defRPr lang="nl-NL"/>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000"/>
              <a:t>© IT Management Group</a:t>
            </a:r>
          </a:p>
        </p:txBody>
      </p:sp>
      <p:pic>
        <p:nvPicPr>
          <p:cNvPr id="8" name="Afbeelding 7">
            <a:extLst>
              <a:ext uri="{FF2B5EF4-FFF2-40B4-BE49-F238E27FC236}">
                <a16:creationId xmlns:a16="http://schemas.microsoft.com/office/drawing/2014/main" id="{2E17DD18-5C33-FFF7-5AC9-6BCBDEAD4A24}"/>
              </a:ext>
            </a:extLst>
          </p:cNvPr>
          <p:cNvPicPr>
            <a:picLocks noChangeAspect="1"/>
          </p:cNvPicPr>
          <p:nvPr userDrawn="1"/>
        </p:nvPicPr>
        <p:blipFill>
          <a:blip r:embed="rId13"/>
          <a:stretch>
            <a:fillRect/>
          </a:stretch>
        </p:blipFill>
        <p:spPr>
          <a:xfrm>
            <a:off x="107264" y="6443909"/>
            <a:ext cx="1699032" cy="353940"/>
          </a:xfrm>
          <a:prstGeom prst="rect">
            <a:avLst/>
          </a:prstGeom>
        </p:spPr>
      </p:pic>
    </p:spTree>
    <p:extLst>
      <p:ext uri="{BB962C8B-B14F-4D97-AF65-F5344CB8AC3E}">
        <p14:creationId xmlns:p14="http://schemas.microsoft.com/office/powerpoint/2010/main" val="364790624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cursus.data-docent.nl/Diagrams/diagram5.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cursus.data-docent.nl/InteractieveOpdracht.aspx?code=EBI"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cursus.data-docent.nl/InteractieveOpdracht.aspx?code=EBI"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cursus.data-docent.nl/InteractieveQuery.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cursus.data-docent.nl/HomeEBI.aspx"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youtube.com/playlist?list=PLB41kCwfvJUdwVZ9XUOJZHrQEfoLmYspT&amp;si=1bghx32mgarSJIFM"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cursus.data-docent.nl/VoorbeeldSelfServiceDashboard.aspx?code=EBI"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cursus.data-docent.nl/InteractiefDashBoard.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daggegevens.knmi.nl/klimatologie/daggegevens"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cursus.data-docent.nl/InteractieveJSonImport.aspx"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cursus.data-docent.nl/InteractieveMapping.aspx"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hyperlink" Target="http://cursus.data-docent.nl/VoorbeeldDrillDown.aspx"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cursus.data-docent.nl/Diagrams/diagram28.html"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hyperlink" Target="https://cursus.data-docent.nl/Diagrams/diagram28.htm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ursus.data-docent.nl/VoorbeeldDashboard.aspx?code=EBI"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cursus.data-docent.nl/VoorbeeldSelfServiceReporting.aspx?code=EBI"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cursus.data-docent.nl/VoorbeeldSelfServiceReporting.aspx?code=EBI"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9" name="Group 18">
            <a:extLst>
              <a:ext uri="{FF2B5EF4-FFF2-40B4-BE49-F238E27FC236}">
                <a16:creationId xmlns:a16="http://schemas.microsoft.com/office/drawing/2014/main" id="{5DD5AFF2-B0BF-41FA-BA95-B06DB47DF1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3429000"/>
            <a:ext cx="12191999" cy="3429000"/>
            <a:chOff x="7467600" y="0"/>
            <a:chExt cx="4724400" cy="6858000"/>
          </a:xfrm>
        </p:grpSpPr>
        <p:sp>
          <p:nvSpPr>
            <p:cNvPr id="20" name="Rectangle 19">
              <a:extLst>
                <a:ext uri="{FF2B5EF4-FFF2-40B4-BE49-F238E27FC236}">
                  <a16:creationId xmlns:a16="http://schemas.microsoft.com/office/drawing/2014/main" id="{346F474B-53B3-4567-B505-9E3D725108E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20">
              <a:extLst>
                <a:ext uri="{FF2B5EF4-FFF2-40B4-BE49-F238E27FC236}">
                  <a16:creationId xmlns:a16="http://schemas.microsoft.com/office/drawing/2014/main" id="{10ECCC9F-C36C-4275-B251-A115347C1B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23" name="Freeform: Shape 22">
            <a:extLst>
              <a:ext uri="{FF2B5EF4-FFF2-40B4-BE49-F238E27FC236}">
                <a16:creationId xmlns:a16="http://schemas.microsoft.com/office/drawing/2014/main" id="{3FE49A6B-0100-4397-88F8-FE2410D089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000"/>
            <a:ext cx="12192000" cy="3429000"/>
          </a:xfrm>
          <a:custGeom>
            <a:avLst/>
            <a:gdLst>
              <a:gd name="connsiteX0" fmla="*/ 369702 w 12192000"/>
              <a:gd name="connsiteY0" fmla="*/ 3283169 h 3429000"/>
              <a:gd name="connsiteX1" fmla="*/ 366575 w 12192000"/>
              <a:gd name="connsiteY1" fmla="*/ 3286556 h 3429000"/>
              <a:gd name="connsiteX2" fmla="*/ 371637 w 12192000"/>
              <a:gd name="connsiteY2" fmla="*/ 3284954 h 3429000"/>
              <a:gd name="connsiteX3" fmla="*/ 7392322 w 12192000"/>
              <a:gd name="connsiteY3" fmla="*/ 3229238 h 3429000"/>
              <a:gd name="connsiteX4" fmla="*/ 7611337 w 12192000"/>
              <a:gd name="connsiteY4" fmla="*/ 3303821 h 3429000"/>
              <a:gd name="connsiteX5" fmla="*/ 7955762 w 12192000"/>
              <a:gd name="connsiteY5" fmla="*/ 3413006 h 3429000"/>
              <a:gd name="connsiteX6" fmla="*/ 7512455 w 12192000"/>
              <a:gd name="connsiteY6" fmla="*/ 3245734 h 3429000"/>
              <a:gd name="connsiteX7" fmla="*/ 9928143 w 12192000"/>
              <a:gd name="connsiteY7" fmla="*/ 3086312 h 3429000"/>
              <a:gd name="connsiteX8" fmla="*/ 9753801 w 12192000"/>
              <a:gd name="connsiteY8" fmla="*/ 3096103 h 3429000"/>
              <a:gd name="connsiteX9" fmla="*/ 9578027 w 12192000"/>
              <a:gd name="connsiteY9" fmla="*/ 3103104 h 3429000"/>
              <a:gd name="connsiteX10" fmla="*/ 9424342 w 12192000"/>
              <a:gd name="connsiteY10" fmla="*/ 3099403 h 3429000"/>
              <a:gd name="connsiteX11" fmla="*/ 9001907 w 12192000"/>
              <a:gd name="connsiteY11" fmla="*/ 3131369 h 3429000"/>
              <a:gd name="connsiteX12" fmla="*/ 8922138 w 12192000"/>
              <a:gd name="connsiteY12" fmla="*/ 3162702 h 3429000"/>
              <a:gd name="connsiteX13" fmla="*/ 9087550 w 12192000"/>
              <a:gd name="connsiteY13" fmla="*/ 3170765 h 3429000"/>
              <a:gd name="connsiteX14" fmla="*/ 9512475 w 12192000"/>
              <a:gd name="connsiteY14" fmla="*/ 3134693 h 3429000"/>
              <a:gd name="connsiteX15" fmla="*/ 9928143 w 12192000"/>
              <a:gd name="connsiteY15" fmla="*/ 3086312 h 3429000"/>
              <a:gd name="connsiteX16" fmla="*/ 9351220 w 12192000"/>
              <a:gd name="connsiteY16" fmla="*/ 3030370 h 3429000"/>
              <a:gd name="connsiteX17" fmla="*/ 8999756 w 12192000"/>
              <a:gd name="connsiteY17" fmla="*/ 3100929 h 3429000"/>
              <a:gd name="connsiteX18" fmla="*/ 9425830 w 12192000"/>
              <a:gd name="connsiteY18" fmla="*/ 3069517 h 3429000"/>
              <a:gd name="connsiteX19" fmla="*/ 9578307 w 12192000"/>
              <a:gd name="connsiteY19" fmla="*/ 3073035 h 3429000"/>
              <a:gd name="connsiteX20" fmla="*/ 9752771 w 12192000"/>
              <a:gd name="connsiteY20" fmla="*/ 3066471 h 3429000"/>
              <a:gd name="connsiteX21" fmla="*/ 9852779 w 12192000"/>
              <a:gd name="connsiteY21" fmla="*/ 3060665 h 3429000"/>
              <a:gd name="connsiteX22" fmla="*/ 9694862 w 12192000"/>
              <a:gd name="connsiteY22" fmla="*/ 3044140 h 3429000"/>
              <a:gd name="connsiteX23" fmla="*/ 9351220 w 12192000"/>
              <a:gd name="connsiteY23" fmla="*/ 3030370 h 3429000"/>
              <a:gd name="connsiteX24" fmla="*/ 1019354 w 12192000"/>
              <a:gd name="connsiteY24" fmla="*/ 2886006 h 3429000"/>
              <a:gd name="connsiteX25" fmla="*/ 441046 w 12192000"/>
              <a:gd name="connsiteY25" fmla="*/ 3262153 h 3429000"/>
              <a:gd name="connsiteX26" fmla="*/ 1019354 w 12192000"/>
              <a:gd name="connsiteY26" fmla="*/ 2886006 h 3429000"/>
              <a:gd name="connsiteX27" fmla="*/ 991680 w 12192000"/>
              <a:gd name="connsiteY27" fmla="*/ 2869413 h 3429000"/>
              <a:gd name="connsiteX28" fmla="*/ 409060 w 12192000"/>
              <a:gd name="connsiteY28" fmla="*/ 3242470 h 3429000"/>
              <a:gd name="connsiteX29" fmla="*/ 991680 w 12192000"/>
              <a:gd name="connsiteY29" fmla="*/ 2869413 h 3429000"/>
              <a:gd name="connsiteX30" fmla="*/ 7254615 w 12192000"/>
              <a:gd name="connsiteY30" fmla="*/ 2482918 h 3429000"/>
              <a:gd name="connsiteX31" fmla="*/ 7312589 w 12192000"/>
              <a:gd name="connsiteY31" fmla="*/ 2553309 h 3429000"/>
              <a:gd name="connsiteX32" fmla="*/ 7580896 w 12192000"/>
              <a:gd name="connsiteY32" fmla="*/ 2973069 h 3429000"/>
              <a:gd name="connsiteX33" fmla="*/ 7990862 w 12192000"/>
              <a:gd name="connsiteY33" fmla="*/ 3378025 h 3429000"/>
              <a:gd name="connsiteX34" fmla="*/ 7871964 w 12192000"/>
              <a:gd name="connsiteY34" fmla="*/ 3220139 h 3429000"/>
              <a:gd name="connsiteX35" fmla="*/ 7859674 w 12192000"/>
              <a:gd name="connsiteY35" fmla="*/ 3207358 h 3429000"/>
              <a:gd name="connsiteX36" fmla="*/ 7545050 w 12192000"/>
              <a:gd name="connsiteY36" fmla="*/ 2831110 h 3429000"/>
              <a:gd name="connsiteX37" fmla="*/ 7254615 w 12192000"/>
              <a:gd name="connsiteY37" fmla="*/ 2482918 h 3429000"/>
              <a:gd name="connsiteX38" fmla="*/ 9078855 w 12192000"/>
              <a:gd name="connsiteY38" fmla="*/ 2455754 h 3429000"/>
              <a:gd name="connsiteX39" fmla="*/ 8825188 w 12192000"/>
              <a:gd name="connsiteY39" fmla="*/ 3067752 h 3429000"/>
              <a:gd name="connsiteX40" fmla="*/ 9078855 w 12192000"/>
              <a:gd name="connsiteY40" fmla="*/ 2455754 h 3429000"/>
              <a:gd name="connsiteX41" fmla="*/ 9113805 w 12192000"/>
              <a:gd name="connsiteY41" fmla="*/ 2454072 h 3429000"/>
              <a:gd name="connsiteX42" fmla="*/ 8855200 w 12192000"/>
              <a:gd name="connsiteY42" fmla="*/ 3065950 h 3429000"/>
              <a:gd name="connsiteX43" fmla="*/ 9113805 w 12192000"/>
              <a:gd name="connsiteY43" fmla="*/ 2454072 h 3429000"/>
              <a:gd name="connsiteX44" fmla="*/ 9123940 w 12192000"/>
              <a:gd name="connsiteY44" fmla="*/ 2396040 h 3429000"/>
              <a:gd name="connsiteX45" fmla="*/ 9120846 w 12192000"/>
              <a:gd name="connsiteY45" fmla="*/ 2400053 h 3429000"/>
              <a:gd name="connsiteX46" fmla="*/ 9123267 w 12192000"/>
              <a:gd name="connsiteY46" fmla="*/ 2400425 h 3429000"/>
              <a:gd name="connsiteX47" fmla="*/ 103333 w 12192000"/>
              <a:gd name="connsiteY47" fmla="*/ 2270602 h 3429000"/>
              <a:gd name="connsiteX48" fmla="*/ 233938 w 12192000"/>
              <a:gd name="connsiteY48" fmla="*/ 2380416 h 3429000"/>
              <a:gd name="connsiteX49" fmla="*/ 883580 w 12192000"/>
              <a:gd name="connsiteY49" fmla="*/ 2751710 h 3429000"/>
              <a:gd name="connsiteX50" fmla="*/ 487337 w 12192000"/>
              <a:gd name="connsiteY50" fmla="*/ 2521182 h 3429000"/>
              <a:gd name="connsiteX51" fmla="*/ 354051 w 12192000"/>
              <a:gd name="connsiteY51" fmla="*/ 2425912 h 3429000"/>
              <a:gd name="connsiteX52" fmla="*/ 195436 w 12192000"/>
              <a:gd name="connsiteY52" fmla="*/ 2326068 h 3429000"/>
              <a:gd name="connsiteX53" fmla="*/ 5539432 w 12192000"/>
              <a:gd name="connsiteY53" fmla="*/ 2213928 h 3429000"/>
              <a:gd name="connsiteX54" fmla="*/ 5555462 w 12192000"/>
              <a:gd name="connsiteY54" fmla="*/ 2265454 h 3429000"/>
              <a:gd name="connsiteX55" fmla="*/ 5828270 w 12192000"/>
              <a:gd name="connsiteY55" fmla="*/ 2891663 h 3429000"/>
              <a:gd name="connsiteX56" fmla="*/ 5947416 w 12192000"/>
              <a:gd name="connsiteY56" fmla="*/ 3145846 h 3429000"/>
              <a:gd name="connsiteX57" fmla="*/ 5539432 w 12192000"/>
              <a:gd name="connsiteY57" fmla="*/ 2213928 h 3429000"/>
              <a:gd name="connsiteX58" fmla="*/ 51253 w 12192000"/>
              <a:gd name="connsiteY58" fmla="*/ 2202825 h 3429000"/>
              <a:gd name="connsiteX59" fmla="*/ 211622 w 12192000"/>
              <a:gd name="connsiteY59" fmla="*/ 2299803 h 3429000"/>
              <a:gd name="connsiteX60" fmla="*/ 371652 w 12192000"/>
              <a:gd name="connsiteY60" fmla="*/ 2400062 h 3429000"/>
              <a:gd name="connsiteX61" fmla="*/ 505903 w 12192000"/>
              <a:gd name="connsiteY61" fmla="*/ 2496221 h 3429000"/>
              <a:gd name="connsiteX62" fmla="*/ 899240 w 12192000"/>
              <a:gd name="connsiteY62" fmla="*/ 2724068 h 3429000"/>
              <a:gd name="connsiteX63" fmla="*/ 988114 w 12192000"/>
              <a:gd name="connsiteY63" fmla="*/ 2745204 h 3429000"/>
              <a:gd name="connsiteX64" fmla="*/ 845971 w 12192000"/>
              <a:gd name="connsiteY64" fmla="*/ 2638177 h 3429000"/>
              <a:gd name="connsiteX65" fmla="*/ 448057 w 12192000"/>
              <a:gd name="connsiteY65" fmla="*/ 2412376 h 3429000"/>
              <a:gd name="connsiteX66" fmla="*/ 51253 w 12192000"/>
              <a:gd name="connsiteY66" fmla="*/ 2202825 h 3429000"/>
              <a:gd name="connsiteX67" fmla="*/ 2606687 w 12192000"/>
              <a:gd name="connsiteY67" fmla="*/ 2201718 h 3429000"/>
              <a:gd name="connsiteX68" fmla="*/ 2645658 w 12192000"/>
              <a:gd name="connsiteY68" fmla="*/ 3211259 h 3429000"/>
              <a:gd name="connsiteX69" fmla="*/ 2606687 w 12192000"/>
              <a:gd name="connsiteY69" fmla="*/ 2201718 h 3429000"/>
              <a:gd name="connsiteX70" fmla="*/ 10097724 w 12192000"/>
              <a:gd name="connsiteY70" fmla="*/ 2162852 h 3429000"/>
              <a:gd name="connsiteX71" fmla="*/ 9645248 w 12192000"/>
              <a:gd name="connsiteY71" fmla="*/ 2201119 h 3429000"/>
              <a:gd name="connsiteX72" fmla="*/ 9543858 w 12192000"/>
              <a:gd name="connsiteY72" fmla="*/ 2221510 h 3429000"/>
              <a:gd name="connsiteX73" fmla="*/ 9681648 w 12192000"/>
              <a:gd name="connsiteY73" fmla="*/ 2200828 h 3429000"/>
              <a:gd name="connsiteX74" fmla="*/ 10557846 w 12192000"/>
              <a:gd name="connsiteY74" fmla="*/ 2172337 h 3429000"/>
              <a:gd name="connsiteX75" fmla="*/ 10301704 w 12192000"/>
              <a:gd name="connsiteY75" fmla="*/ 2169847 h 3429000"/>
              <a:gd name="connsiteX76" fmla="*/ 10250553 w 12192000"/>
              <a:gd name="connsiteY76" fmla="*/ 2166539 h 3429000"/>
              <a:gd name="connsiteX77" fmla="*/ 10097724 w 12192000"/>
              <a:gd name="connsiteY77" fmla="*/ 2162852 h 3429000"/>
              <a:gd name="connsiteX78" fmla="*/ 3642057 w 12192000"/>
              <a:gd name="connsiteY78" fmla="*/ 2144487 h 3429000"/>
              <a:gd name="connsiteX79" fmla="*/ 3632981 w 12192000"/>
              <a:gd name="connsiteY79" fmla="*/ 2150437 h 3429000"/>
              <a:gd name="connsiteX80" fmla="*/ 3382436 w 12192000"/>
              <a:gd name="connsiteY80" fmla="*/ 2523726 h 3429000"/>
              <a:gd name="connsiteX81" fmla="*/ 3191929 w 12192000"/>
              <a:gd name="connsiteY81" fmla="*/ 3233669 h 3429000"/>
              <a:gd name="connsiteX82" fmla="*/ 3369898 w 12192000"/>
              <a:gd name="connsiteY82" fmla="*/ 2652771 h 3429000"/>
              <a:gd name="connsiteX83" fmla="*/ 3642057 w 12192000"/>
              <a:gd name="connsiteY83" fmla="*/ 2144487 h 3429000"/>
              <a:gd name="connsiteX84" fmla="*/ 7015907 w 12192000"/>
              <a:gd name="connsiteY84" fmla="*/ 2112548 h 3429000"/>
              <a:gd name="connsiteX85" fmla="*/ 7259646 w 12192000"/>
              <a:gd name="connsiteY85" fmla="*/ 2336985 h 3429000"/>
              <a:gd name="connsiteX86" fmla="*/ 7741483 w 12192000"/>
              <a:gd name="connsiteY86" fmla="*/ 2850980 h 3429000"/>
              <a:gd name="connsiteX87" fmla="*/ 8008941 w 12192000"/>
              <a:gd name="connsiteY87" fmla="*/ 3304560 h 3429000"/>
              <a:gd name="connsiteX88" fmla="*/ 7999234 w 12192000"/>
              <a:gd name="connsiteY88" fmla="*/ 3181993 h 3429000"/>
              <a:gd name="connsiteX89" fmla="*/ 7715154 w 12192000"/>
              <a:gd name="connsiteY89" fmla="*/ 2768148 h 3429000"/>
              <a:gd name="connsiteX90" fmla="*/ 7271900 w 12192000"/>
              <a:gd name="connsiteY90" fmla="*/ 2305551 h 3429000"/>
              <a:gd name="connsiteX91" fmla="*/ 7015907 w 12192000"/>
              <a:gd name="connsiteY91" fmla="*/ 2112548 h 3429000"/>
              <a:gd name="connsiteX92" fmla="*/ 2650666 w 12192000"/>
              <a:gd name="connsiteY92" fmla="*/ 2101686 h 3429000"/>
              <a:gd name="connsiteX93" fmla="*/ 2650249 w 12192000"/>
              <a:gd name="connsiteY93" fmla="*/ 2103101 h 3429000"/>
              <a:gd name="connsiteX94" fmla="*/ 2663808 w 12192000"/>
              <a:gd name="connsiteY94" fmla="*/ 3106215 h 3429000"/>
              <a:gd name="connsiteX95" fmla="*/ 2665418 w 12192000"/>
              <a:gd name="connsiteY95" fmla="*/ 2703756 h 3429000"/>
              <a:gd name="connsiteX96" fmla="*/ 2650666 w 12192000"/>
              <a:gd name="connsiteY96" fmla="*/ 2101686 h 3429000"/>
              <a:gd name="connsiteX97" fmla="*/ 10218664 w 12192000"/>
              <a:gd name="connsiteY97" fmla="*/ 2096300 h 3429000"/>
              <a:gd name="connsiteX98" fmla="*/ 10086154 w 12192000"/>
              <a:gd name="connsiteY98" fmla="*/ 2096937 h 3429000"/>
              <a:gd name="connsiteX99" fmla="*/ 9778614 w 12192000"/>
              <a:gd name="connsiteY99" fmla="*/ 2121189 h 3429000"/>
              <a:gd name="connsiteX100" fmla="*/ 9601703 w 12192000"/>
              <a:gd name="connsiteY100" fmla="*/ 2176852 h 3429000"/>
              <a:gd name="connsiteX101" fmla="*/ 9641684 w 12192000"/>
              <a:gd name="connsiteY101" fmla="*/ 2171203 h 3429000"/>
              <a:gd name="connsiteX102" fmla="*/ 10252799 w 12192000"/>
              <a:gd name="connsiteY102" fmla="*/ 2135971 h 3429000"/>
              <a:gd name="connsiteX103" fmla="*/ 10304297 w 12192000"/>
              <a:gd name="connsiteY103" fmla="*/ 2139822 h 3429000"/>
              <a:gd name="connsiteX104" fmla="*/ 10533945 w 12192000"/>
              <a:gd name="connsiteY104" fmla="*/ 2144703 h 3429000"/>
              <a:gd name="connsiteX105" fmla="*/ 10446061 w 12192000"/>
              <a:gd name="connsiteY105" fmla="*/ 2126562 h 3429000"/>
              <a:gd name="connsiteX106" fmla="*/ 10360877 w 12192000"/>
              <a:gd name="connsiteY106" fmla="*/ 2109004 h 3429000"/>
              <a:gd name="connsiteX107" fmla="*/ 10218664 w 12192000"/>
              <a:gd name="connsiteY107" fmla="*/ 2096300 h 3429000"/>
              <a:gd name="connsiteX108" fmla="*/ 6946849 w 12192000"/>
              <a:gd name="connsiteY108" fmla="*/ 2094271 h 3429000"/>
              <a:gd name="connsiteX109" fmla="*/ 6946972 w 12192000"/>
              <a:gd name="connsiteY109" fmla="*/ 2097491 h 3429000"/>
              <a:gd name="connsiteX110" fmla="*/ 7105827 w 12192000"/>
              <a:gd name="connsiteY110" fmla="*/ 2289700 h 3429000"/>
              <a:gd name="connsiteX111" fmla="*/ 7126431 w 12192000"/>
              <a:gd name="connsiteY111" fmla="*/ 2308872 h 3429000"/>
              <a:gd name="connsiteX112" fmla="*/ 7567269 w 12192000"/>
              <a:gd name="connsiteY112" fmla="*/ 2811461 h 3429000"/>
              <a:gd name="connsiteX113" fmla="*/ 7880270 w 12192000"/>
              <a:gd name="connsiteY113" fmla="*/ 3186176 h 3429000"/>
              <a:gd name="connsiteX114" fmla="*/ 7892560 w 12192000"/>
              <a:gd name="connsiteY114" fmla="*/ 3198949 h 3429000"/>
              <a:gd name="connsiteX115" fmla="*/ 7971643 w 12192000"/>
              <a:gd name="connsiteY115" fmla="*/ 3289236 h 3429000"/>
              <a:gd name="connsiteX116" fmla="*/ 7719359 w 12192000"/>
              <a:gd name="connsiteY116" fmla="*/ 2870011 h 3429000"/>
              <a:gd name="connsiteX117" fmla="*/ 7240170 w 12192000"/>
              <a:gd name="connsiteY117" fmla="*/ 2358985 h 3429000"/>
              <a:gd name="connsiteX118" fmla="*/ 6946849 w 12192000"/>
              <a:gd name="connsiteY118" fmla="*/ 2094271 h 3429000"/>
              <a:gd name="connsiteX119" fmla="*/ 2680277 w 12192000"/>
              <a:gd name="connsiteY119" fmla="*/ 2050204 h 3429000"/>
              <a:gd name="connsiteX120" fmla="*/ 2678972 w 12192000"/>
              <a:gd name="connsiteY120" fmla="*/ 2052582 h 3429000"/>
              <a:gd name="connsiteX121" fmla="*/ 2696666 w 12192000"/>
              <a:gd name="connsiteY121" fmla="*/ 2704836 h 3429000"/>
              <a:gd name="connsiteX122" fmla="*/ 2695769 w 12192000"/>
              <a:gd name="connsiteY122" fmla="*/ 2961955 h 3429000"/>
              <a:gd name="connsiteX123" fmla="*/ 2739893 w 12192000"/>
              <a:gd name="connsiteY123" fmla="*/ 2679357 h 3429000"/>
              <a:gd name="connsiteX124" fmla="*/ 2680277 w 12192000"/>
              <a:gd name="connsiteY124" fmla="*/ 2050204 h 3429000"/>
              <a:gd name="connsiteX125" fmla="*/ 1132195 w 12192000"/>
              <a:gd name="connsiteY125" fmla="*/ 2038980 h 3429000"/>
              <a:gd name="connsiteX126" fmla="*/ 1679056 w 12192000"/>
              <a:gd name="connsiteY126" fmla="*/ 2087907 h 3429000"/>
              <a:gd name="connsiteX127" fmla="*/ 2128648 w 12192000"/>
              <a:gd name="connsiteY127" fmla="*/ 2045249 h 3429000"/>
              <a:gd name="connsiteX128" fmla="*/ 1825619 w 12192000"/>
              <a:gd name="connsiteY128" fmla="*/ 2049447 h 3429000"/>
              <a:gd name="connsiteX129" fmla="*/ 1737798 w 12192000"/>
              <a:gd name="connsiteY129" fmla="*/ 2054353 h 3429000"/>
              <a:gd name="connsiteX130" fmla="*/ 1132195 w 12192000"/>
              <a:gd name="connsiteY130" fmla="*/ 2038980 h 3429000"/>
              <a:gd name="connsiteX131" fmla="*/ 10104407 w 12192000"/>
              <a:gd name="connsiteY131" fmla="*/ 2029317 h 3429000"/>
              <a:gd name="connsiteX132" fmla="*/ 9704375 w 12192000"/>
              <a:gd name="connsiteY132" fmla="*/ 2107349 h 3429000"/>
              <a:gd name="connsiteX133" fmla="*/ 9773804 w 12192000"/>
              <a:gd name="connsiteY133" fmla="*/ 2090543 h 3429000"/>
              <a:gd name="connsiteX134" fmla="*/ 10086605 w 12192000"/>
              <a:gd name="connsiteY134" fmla="*/ 2065992 h 3429000"/>
              <a:gd name="connsiteX135" fmla="*/ 10367276 w 12192000"/>
              <a:gd name="connsiteY135" fmla="*/ 2078848 h 3429000"/>
              <a:gd name="connsiteX136" fmla="*/ 10454262 w 12192000"/>
              <a:gd name="connsiteY136" fmla="*/ 2096798 h 3429000"/>
              <a:gd name="connsiteX137" fmla="*/ 10569223 w 12192000"/>
              <a:gd name="connsiteY137" fmla="*/ 2118311 h 3429000"/>
              <a:gd name="connsiteX138" fmla="*/ 10104407 w 12192000"/>
              <a:gd name="connsiteY138" fmla="*/ 2029317 h 3429000"/>
              <a:gd name="connsiteX139" fmla="*/ 6861797 w 12192000"/>
              <a:gd name="connsiteY139" fmla="*/ 1990899 h 3429000"/>
              <a:gd name="connsiteX140" fmla="*/ 6879594 w 12192000"/>
              <a:gd name="connsiteY140" fmla="*/ 1995547 h 3429000"/>
              <a:gd name="connsiteX141" fmla="*/ 7789028 w 12192000"/>
              <a:gd name="connsiteY141" fmla="*/ 2783316 h 3429000"/>
              <a:gd name="connsiteX142" fmla="*/ 8093600 w 12192000"/>
              <a:gd name="connsiteY142" fmla="*/ 3281671 h 3429000"/>
              <a:gd name="connsiteX143" fmla="*/ 8129425 w 12192000"/>
              <a:gd name="connsiteY143" fmla="*/ 3425298 h 3429000"/>
              <a:gd name="connsiteX144" fmla="*/ 8130898 w 12192000"/>
              <a:gd name="connsiteY144" fmla="*/ 3428998 h 3429000"/>
              <a:gd name="connsiteX145" fmla="*/ 7899365 w 12192000"/>
              <a:gd name="connsiteY145" fmla="*/ 3428998 h 3429000"/>
              <a:gd name="connsiteX146" fmla="*/ 7761176 w 12192000"/>
              <a:gd name="connsiteY146" fmla="*/ 3387656 h 3429000"/>
              <a:gd name="connsiteX147" fmla="*/ 7602080 w 12192000"/>
              <a:gd name="connsiteY147" fmla="*/ 3331867 h 3429000"/>
              <a:gd name="connsiteX148" fmla="*/ 7289862 w 12192000"/>
              <a:gd name="connsiteY148" fmla="*/ 3230827 h 3429000"/>
              <a:gd name="connsiteX149" fmla="*/ 7582411 w 12192000"/>
              <a:gd name="connsiteY149" fmla="*/ 3355122 h 3429000"/>
              <a:gd name="connsiteX150" fmla="*/ 7605759 w 12192000"/>
              <a:gd name="connsiteY150" fmla="*/ 3364465 h 3429000"/>
              <a:gd name="connsiteX151" fmla="*/ 7737910 w 12192000"/>
              <a:gd name="connsiteY151" fmla="*/ 3411638 h 3429000"/>
              <a:gd name="connsiteX152" fmla="*/ 7826532 w 12192000"/>
              <a:gd name="connsiteY152" fmla="*/ 3428999 h 3429000"/>
              <a:gd name="connsiteX153" fmla="*/ 7696096 w 12192000"/>
              <a:gd name="connsiteY153" fmla="*/ 3428999 h 3429000"/>
              <a:gd name="connsiteX154" fmla="*/ 7594081 w 12192000"/>
              <a:gd name="connsiteY154" fmla="*/ 3392149 h 3429000"/>
              <a:gd name="connsiteX155" fmla="*/ 7570734 w 12192000"/>
              <a:gd name="connsiteY155" fmla="*/ 3382799 h 3429000"/>
              <a:gd name="connsiteX156" fmla="*/ 7271814 w 12192000"/>
              <a:gd name="connsiteY156" fmla="*/ 3255601 h 3429000"/>
              <a:gd name="connsiteX157" fmla="*/ 7585232 w 12192000"/>
              <a:gd name="connsiteY157" fmla="*/ 3421060 h 3429000"/>
              <a:gd name="connsiteX158" fmla="*/ 7613775 w 12192000"/>
              <a:gd name="connsiteY158" fmla="*/ 3428998 h 3429000"/>
              <a:gd name="connsiteX159" fmla="*/ 7522197 w 12192000"/>
              <a:gd name="connsiteY159" fmla="*/ 3428998 h 3429000"/>
              <a:gd name="connsiteX160" fmla="*/ 7410696 w 12192000"/>
              <a:gd name="connsiteY160" fmla="*/ 3374861 h 3429000"/>
              <a:gd name="connsiteX161" fmla="*/ 7088673 w 12192000"/>
              <a:gd name="connsiteY161" fmla="*/ 3181396 h 3429000"/>
              <a:gd name="connsiteX162" fmla="*/ 7090188 w 12192000"/>
              <a:gd name="connsiteY162" fmla="*/ 3155365 h 3429000"/>
              <a:gd name="connsiteX163" fmla="*/ 7780046 w 12192000"/>
              <a:gd name="connsiteY163" fmla="*/ 3282283 h 3429000"/>
              <a:gd name="connsiteX164" fmla="*/ 7944957 w 12192000"/>
              <a:gd name="connsiteY164" fmla="*/ 3370347 h 3429000"/>
              <a:gd name="connsiteX165" fmla="*/ 7601828 w 12192000"/>
              <a:gd name="connsiteY165" fmla="*/ 3074934 h 3429000"/>
              <a:gd name="connsiteX166" fmla="*/ 7042773 w 12192000"/>
              <a:gd name="connsiteY166" fmla="*/ 2305011 h 3429000"/>
              <a:gd name="connsiteX167" fmla="*/ 6844835 w 12192000"/>
              <a:gd name="connsiteY167" fmla="*/ 1995988 h 3429000"/>
              <a:gd name="connsiteX168" fmla="*/ 6861797 w 12192000"/>
              <a:gd name="connsiteY168" fmla="*/ 1990899 h 3429000"/>
              <a:gd name="connsiteX169" fmla="*/ 1456157 w 12192000"/>
              <a:gd name="connsiteY169" fmla="*/ 1942404 h 3429000"/>
              <a:gd name="connsiteX170" fmla="*/ 1244432 w 12192000"/>
              <a:gd name="connsiteY170" fmla="*/ 1956601 h 3429000"/>
              <a:gd name="connsiteX171" fmla="*/ 973990 w 12192000"/>
              <a:gd name="connsiteY171" fmla="*/ 1995940 h 3429000"/>
              <a:gd name="connsiteX172" fmla="*/ 1103809 w 12192000"/>
              <a:gd name="connsiteY172" fmla="*/ 2004720 h 3429000"/>
              <a:gd name="connsiteX173" fmla="*/ 1123454 w 12192000"/>
              <a:gd name="connsiteY173" fmla="*/ 2006727 h 3429000"/>
              <a:gd name="connsiteX174" fmla="*/ 1737017 w 12192000"/>
              <a:gd name="connsiteY174" fmla="*/ 2023183 h 3429000"/>
              <a:gd name="connsiteX175" fmla="*/ 1824397 w 12192000"/>
              <a:gd name="connsiteY175" fmla="*/ 2018757 h 3429000"/>
              <a:gd name="connsiteX176" fmla="*/ 2070059 w 12192000"/>
              <a:gd name="connsiteY176" fmla="*/ 2012660 h 3429000"/>
              <a:gd name="connsiteX177" fmla="*/ 1456157 w 12192000"/>
              <a:gd name="connsiteY177" fmla="*/ 1942404 h 3429000"/>
              <a:gd name="connsiteX178" fmla="*/ 4988186 w 12192000"/>
              <a:gd name="connsiteY178" fmla="*/ 1787467 h 3429000"/>
              <a:gd name="connsiteX179" fmla="*/ 4777334 w 12192000"/>
              <a:gd name="connsiteY179" fmla="*/ 1977072 h 3429000"/>
              <a:gd name="connsiteX180" fmla="*/ 4718341 w 12192000"/>
              <a:gd name="connsiteY180" fmla="*/ 2039043 h 3429000"/>
              <a:gd name="connsiteX181" fmla="*/ 4604655 w 12192000"/>
              <a:gd name="connsiteY181" fmla="*/ 2154434 h 3429000"/>
              <a:gd name="connsiteX182" fmla="*/ 4565074 w 12192000"/>
              <a:gd name="connsiteY182" fmla="*/ 2189550 h 3429000"/>
              <a:gd name="connsiteX183" fmla="*/ 4988186 w 12192000"/>
              <a:gd name="connsiteY183" fmla="*/ 1787467 h 3429000"/>
              <a:gd name="connsiteX184" fmla="*/ 4978032 w 12192000"/>
              <a:gd name="connsiteY184" fmla="*/ 1754809 h 3429000"/>
              <a:gd name="connsiteX185" fmla="*/ 4463413 w 12192000"/>
              <a:gd name="connsiteY185" fmla="*/ 2186162 h 3429000"/>
              <a:gd name="connsiteX186" fmla="*/ 4358134 w 12192000"/>
              <a:gd name="connsiteY186" fmla="*/ 2313791 h 3429000"/>
              <a:gd name="connsiteX187" fmla="*/ 4376219 w 12192000"/>
              <a:gd name="connsiteY187" fmla="*/ 2300027 h 3429000"/>
              <a:gd name="connsiteX188" fmla="*/ 4582340 w 12192000"/>
              <a:gd name="connsiteY188" fmla="*/ 2132037 h 3429000"/>
              <a:gd name="connsiteX189" fmla="*/ 4694684 w 12192000"/>
              <a:gd name="connsiteY189" fmla="*/ 2018098 h 3429000"/>
              <a:gd name="connsiteX190" fmla="*/ 4754123 w 12192000"/>
              <a:gd name="connsiteY190" fmla="*/ 1955643 h 3429000"/>
              <a:gd name="connsiteX191" fmla="*/ 4978032 w 12192000"/>
              <a:gd name="connsiteY191" fmla="*/ 1754809 h 3429000"/>
              <a:gd name="connsiteX192" fmla="*/ 7427076 w 12192000"/>
              <a:gd name="connsiteY192" fmla="*/ 1713684 h 3429000"/>
              <a:gd name="connsiteX193" fmla="*/ 7485963 w 12192000"/>
              <a:gd name="connsiteY193" fmla="*/ 1745783 h 3429000"/>
              <a:gd name="connsiteX194" fmla="*/ 7719410 w 12192000"/>
              <a:gd name="connsiteY194" fmla="*/ 1928281 h 3429000"/>
              <a:gd name="connsiteX195" fmla="*/ 7907163 w 12192000"/>
              <a:gd name="connsiteY195" fmla="*/ 2117863 h 3429000"/>
              <a:gd name="connsiteX196" fmla="*/ 7956656 w 12192000"/>
              <a:gd name="connsiteY196" fmla="*/ 2186961 h 3429000"/>
              <a:gd name="connsiteX197" fmla="*/ 8023445 w 12192000"/>
              <a:gd name="connsiteY197" fmla="*/ 2276642 h 3429000"/>
              <a:gd name="connsiteX198" fmla="*/ 7754656 w 12192000"/>
              <a:gd name="connsiteY198" fmla="*/ 1912546 h 3429000"/>
              <a:gd name="connsiteX199" fmla="*/ 7427076 w 12192000"/>
              <a:gd name="connsiteY199" fmla="*/ 1713684 h 3429000"/>
              <a:gd name="connsiteX200" fmla="*/ 7312201 w 12192000"/>
              <a:gd name="connsiteY200" fmla="*/ 1699278 h 3429000"/>
              <a:gd name="connsiteX201" fmla="*/ 7343603 w 12192000"/>
              <a:gd name="connsiteY201" fmla="*/ 1720746 h 3429000"/>
              <a:gd name="connsiteX202" fmla="*/ 7791759 w 12192000"/>
              <a:gd name="connsiteY202" fmla="*/ 2086717 h 3429000"/>
              <a:gd name="connsiteX203" fmla="*/ 7825280 w 12192000"/>
              <a:gd name="connsiteY203" fmla="*/ 2122608 h 3429000"/>
              <a:gd name="connsiteX204" fmla="*/ 7982410 w 12192000"/>
              <a:gd name="connsiteY204" fmla="*/ 2273551 h 3429000"/>
              <a:gd name="connsiteX205" fmla="*/ 7932408 w 12192000"/>
              <a:gd name="connsiteY205" fmla="*/ 2203736 h 3429000"/>
              <a:gd name="connsiteX206" fmla="*/ 7883927 w 12192000"/>
              <a:gd name="connsiteY206" fmla="*/ 2136087 h 3429000"/>
              <a:gd name="connsiteX207" fmla="*/ 7699832 w 12192000"/>
              <a:gd name="connsiteY207" fmla="*/ 1950904 h 3429000"/>
              <a:gd name="connsiteX208" fmla="*/ 7470240 w 12192000"/>
              <a:gd name="connsiteY208" fmla="*/ 1771559 h 3429000"/>
              <a:gd name="connsiteX209" fmla="*/ 7312201 w 12192000"/>
              <a:gd name="connsiteY209" fmla="*/ 1699278 h 3429000"/>
              <a:gd name="connsiteX210" fmla="*/ 7244057 w 12192000"/>
              <a:gd name="connsiteY210" fmla="*/ 1695233 h 3429000"/>
              <a:gd name="connsiteX211" fmla="*/ 7353035 w 12192000"/>
              <a:gd name="connsiteY211" fmla="*/ 1768318 h 3429000"/>
              <a:gd name="connsiteX212" fmla="*/ 7981878 w 12192000"/>
              <a:gd name="connsiteY212" fmla="*/ 2309345 h 3429000"/>
              <a:gd name="connsiteX213" fmla="*/ 7804780 w 12192000"/>
              <a:gd name="connsiteY213" fmla="*/ 2143174 h 3429000"/>
              <a:gd name="connsiteX214" fmla="*/ 7771164 w 12192000"/>
              <a:gd name="connsiteY214" fmla="*/ 2107908 h 3429000"/>
              <a:gd name="connsiteX215" fmla="*/ 7327465 w 12192000"/>
              <a:gd name="connsiteY215" fmla="*/ 1745181 h 3429000"/>
              <a:gd name="connsiteX216" fmla="*/ 7244057 w 12192000"/>
              <a:gd name="connsiteY216" fmla="*/ 1695233 h 3429000"/>
              <a:gd name="connsiteX217" fmla="*/ 7133363 w 12192000"/>
              <a:gd name="connsiteY217" fmla="*/ 1621246 h 3429000"/>
              <a:gd name="connsiteX218" fmla="*/ 8128687 w 12192000"/>
              <a:gd name="connsiteY218" fmla="*/ 2361959 h 3429000"/>
              <a:gd name="connsiteX219" fmla="*/ 8497002 w 12192000"/>
              <a:gd name="connsiteY219" fmla="*/ 2775913 h 3429000"/>
              <a:gd name="connsiteX220" fmla="*/ 8514292 w 12192000"/>
              <a:gd name="connsiteY220" fmla="*/ 2586372 h 3429000"/>
              <a:gd name="connsiteX221" fmla="*/ 8491838 w 12192000"/>
              <a:gd name="connsiteY221" fmla="*/ 1907275 h 3429000"/>
              <a:gd name="connsiteX222" fmla="*/ 8605731 w 12192000"/>
              <a:gd name="connsiteY222" fmla="*/ 2171804 h 3429000"/>
              <a:gd name="connsiteX223" fmla="*/ 8594880 w 12192000"/>
              <a:gd name="connsiteY223" fmla="*/ 2610262 h 3429000"/>
              <a:gd name="connsiteX224" fmla="*/ 8494242 w 12192000"/>
              <a:gd name="connsiteY224" fmla="*/ 3363600 h 3429000"/>
              <a:gd name="connsiteX225" fmla="*/ 8794675 w 12192000"/>
              <a:gd name="connsiteY225" fmla="*/ 3161735 h 3429000"/>
              <a:gd name="connsiteX226" fmla="*/ 8800448 w 12192000"/>
              <a:gd name="connsiteY226" fmla="*/ 3152371 h 3429000"/>
              <a:gd name="connsiteX227" fmla="*/ 8788186 w 12192000"/>
              <a:gd name="connsiteY227" fmla="*/ 3143441 h 3429000"/>
              <a:gd name="connsiteX228" fmla="*/ 9137232 w 12192000"/>
              <a:gd name="connsiteY228" fmla="*/ 2236639 h 3429000"/>
              <a:gd name="connsiteX229" fmla="*/ 9216765 w 12192000"/>
              <a:gd name="connsiteY229" fmla="*/ 2267416 h 3429000"/>
              <a:gd name="connsiteX230" fmla="*/ 8969849 w 12192000"/>
              <a:gd name="connsiteY230" fmla="*/ 3037405 h 3429000"/>
              <a:gd name="connsiteX231" fmla="*/ 9706237 w 12192000"/>
              <a:gd name="connsiteY231" fmla="*/ 2990148 h 3429000"/>
              <a:gd name="connsiteX232" fmla="*/ 10110375 w 12192000"/>
              <a:gd name="connsiteY232" fmla="*/ 3134116 h 3429000"/>
              <a:gd name="connsiteX233" fmla="*/ 10096281 w 12192000"/>
              <a:gd name="connsiteY233" fmla="*/ 3149254 h 3429000"/>
              <a:gd name="connsiteX234" fmla="*/ 9067672 w 12192000"/>
              <a:gd name="connsiteY234" fmla="*/ 3219608 h 3429000"/>
              <a:gd name="connsiteX235" fmla="*/ 8859441 w 12192000"/>
              <a:gd name="connsiteY235" fmla="*/ 3212028 h 3429000"/>
              <a:gd name="connsiteX236" fmla="*/ 8857528 w 12192000"/>
              <a:gd name="connsiteY236" fmla="*/ 3212375 h 3429000"/>
              <a:gd name="connsiteX237" fmla="*/ 8848579 w 12192000"/>
              <a:gd name="connsiteY237" fmla="*/ 3214204 h 3429000"/>
              <a:gd name="connsiteX238" fmla="*/ 8576285 w 12192000"/>
              <a:gd name="connsiteY238" fmla="*/ 3395788 h 3429000"/>
              <a:gd name="connsiteX239" fmla="*/ 8519159 w 12192000"/>
              <a:gd name="connsiteY239" fmla="*/ 3428998 h 3429000"/>
              <a:gd name="connsiteX240" fmla="*/ 8393540 w 12192000"/>
              <a:gd name="connsiteY240" fmla="*/ 3428998 h 3429000"/>
              <a:gd name="connsiteX241" fmla="*/ 8417346 w 12192000"/>
              <a:gd name="connsiteY241" fmla="*/ 3316652 h 3429000"/>
              <a:gd name="connsiteX242" fmla="*/ 8485502 w 12192000"/>
              <a:gd name="connsiteY242" fmla="*/ 2879216 h 3429000"/>
              <a:gd name="connsiteX243" fmla="*/ 8480214 w 12192000"/>
              <a:gd name="connsiteY243" fmla="*/ 2873278 h 3429000"/>
              <a:gd name="connsiteX244" fmla="*/ 8112215 w 12192000"/>
              <a:gd name="connsiteY244" fmla="*/ 2408768 h 3429000"/>
              <a:gd name="connsiteX245" fmla="*/ 8095146 w 12192000"/>
              <a:gd name="connsiteY245" fmla="*/ 2402943 h 3429000"/>
              <a:gd name="connsiteX246" fmla="*/ 7131946 w 12192000"/>
              <a:gd name="connsiteY246" fmla="*/ 1646653 h 3429000"/>
              <a:gd name="connsiteX247" fmla="*/ 7133363 w 12192000"/>
              <a:gd name="connsiteY247" fmla="*/ 1621246 h 3429000"/>
              <a:gd name="connsiteX248" fmla="*/ 1903353 w 12192000"/>
              <a:gd name="connsiteY248" fmla="*/ 1615827 h 3429000"/>
              <a:gd name="connsiteX249" fmla="*/ 1936931 w 12192000"/>
              <a:gd name="connsiteY249" fmla="*/ 1664954 h 3429000"/>
              <a:gd name="connsiteX250" fmla="*/ 2195868 w 12192000"/>
              <a:gd name="connsiteY250" fmla="*/ 1967574 h 3429000"/>
              <a:gd name="connsiteX251" fmla="*/ 2088852 w 12192000"/>
              <a:gd name="connsiteY251" fmla="*/ 1737123 h 3429000"/>
              <a:gd name="connsiteX252" fmla="*/ 1958241 w 12192000"/>
              <a:gd name="connsiteY252" fmla="*/ 1638955 h 3429000"/>
              <a:gd name="connsiteX253" fmla="*/ 1903353 w 12192000"/>
              <a:gd name="connsiteY253" fmla="*/ 1615827 h 3429000"/>
              <a:gd name="connsiteX254" fmla="*/ 11544294 w 12192000"/>
              <a:gd name="connsiteY254" fmla="*/ 1515364 h 3429000"/>
              <a:gd name="connsiteX255" fmla="*/ 11755210 w 12192000"/>
              <a:gd name="connsiteY255" fmla="*/ 2159157 h 3429000"/>
              <a:gd name="connsiteX256" fmla="*/ 11544294 w 12192000"/>
              <a:gd name="connsiteY256" fmla="*/ 1515364 h 3429000"/>
              <a:gd name="connsiteX257" fmla="*/ 11571408 w 12192000"/>
              <a:gd name="connsiteY257" fmla="*/ 1489599 h 3429000"/>
              <a:gd name="connsiteX258" fmla="*/ 11778250 w 12192000"/>
              <a:gd name="connsiteY258" fmla="*/ 2136760 h 3429000"/>
              <a:gd name="connsiteX259" fmla="*/ 11571408 w 12192000"/>
              <a:gd name="connsiteY259" fmla="*/ 1489599 h 3429000"/>
              <a:gd name="connsiteX260" fmla="*/ 11540154 w 12192000"/>
              <a:gd name="connsiteY260" fmla="*/ 1438303 h 3429000"/>
              <a:gd name="connsiteX261" fmla="*/ 11540380 w 12192000"/>
              <a:gd name="connsiteY261" fmla="*/ 1443526 h 3429000"/>
              <a:gd name="connsiteX262" fmla="*/ 11542590 w 12192000"/>
              <a:gd name="connsiteY262" fmla="*/ 1442112 h 3429000"/>
              <a:gd name="connsiteX263" fmla="*/ 10567662 w 12192000"/>
              <a:gd name="connsiteY263" fmla="*/ 1437948 h 3429000"/>
              <a:gd name="connsiteX264" fmla="*/ 10431225 w 12192000"/>
              <a:gd name="connsiteY264" fmla="*/ 1448568 h 3429000"/>
              <a:gd name="connsiteX265" fmla="*/ 10277556 w 12192000"/>
              <a:gd name="connsiteY265" fmla="*/ 1460247 h 3429000"/>
              <a:gd name="connsiteX266" fmla="*/ 10155875 w 12192000"/>
              <a:gd name="connsiteY266" fmla="*/ 1453769 h 3429000"/>
              <a:gd name="connsiteX267" fmla="*/ 10072733 w 12192000"/>
              <a:gd name="connsiteY267" fmla="*/ 1447924 h 3429000"/>
              <a:gd name="connsiteX268" fmla="*/ 9882500 w 12192000"/>
              <a:gd name="connsiteY268" fmla="*/ 1452330 h 3429000"/>
              <a:gd name="connsiteX269" fmla="*/ 9685205 w 12192000"/>
              <a:gd name="connsiteY269" fmla="*/ 1456650 h 3429000"/>
              <a:gd name="connsiteX270" fmla="*/ 9666932 w 12192000"/>
              <a:gd name="connsiteY270" fmla="*/ 1456075 h 3429000"/>
              <a:gd name="connsiteX271" fmla="*/ 9608662 w 12192000"/>
              <a:gd name="connsiteY271" fmla="*/ 1455027 h 3429000"/>
              <a:gd name="connsiteX272" fmla="*/ 10026230 w 12192000"/>
              <a:gd name="connsiteY272" fmla="*/ 1509088 h 3429000"/>
              <a:gd name="connsiteX273" fmla="*/ 10567662 w 12192000"/>
              <a:gd name="connsiteY273" fmla="*/ 1437948 h 3429000"/>
              <a:gd name="connsiteX274" fmla="*/ 10221015 w 12192000"/>
              <a:gd name="connsiteY274" fmla="*/ 1354657 h 3429000"/>
              <a:gd name="connsiteX275" fmla="*/ 10107121 w 12192000"/>
              <a:gd name="connsiteY275" fmla="*/ 1356091 h 3429000"/>
              <a:gd name="connsiteX276" fmla="*/ 9660668 w 12192000"/>
              <a:gd name="connsiteY276" fmla="*/ 1425595 h 3429000"/>
              <a:gd name="connsiteX277" fmla="*/ 9669531 w 12192000"/>
              <a:gd name="connsiteY277" fmla="*/ 1426057 h 3429000"/>
              <a:gd name="connsiteX278" fmla="*/ 9687254 w 12192000"/>
              <a:gd name="connsiteY278" fmla="*/ 1426986 h 3429000"/>
              <a:gd name="connsiteX279" fmla="*/ 9881290 w 12192000"/>
              <a:gd name="connsiteY279" fmla="*/ 1422445 h 3429000"/>
              <a:gd name="connsiteX280" fmla="*/ 10074432 w 12192000"/>
              <a:gd name="connsiteY280" fmla="*/ 1417715 h 3429000"/>
              <a:gd name="connsiteX281" fmla="*/ 10159369 w 12192000"/>
              <a:gd name="connsiteY281" fmla="*/ 1423935 h 3429000"/>
              <a:gd name="connsiteX282" fmla="*/ 10278706 w 12192000"/>
              <a:gd name="connsiteY282" fmla="*/ 1430393 h 3429000"/>
              <a:gd name="connsiteX283" fmla="*/ 10429120 w 12192000"/>
              <a:gd name="connsiteY283" fmla="*/ 1418493 h 3429000"/>
              <a:gd name="connsiteX284" fmla="*/ 10538565 w 12192000"/>
              <a:gd name="connsiteY284" fmla="*/ 1408270 h 3429000"/>
              <a:gd name="connsiteX285" fmla="*/ 10221015 w 12192000"/>
              <a:gd name="connsiteY285" fmla="*/ 1354657 h 3429000"/>
              <a:gd name="connsiteX286" fmla="*/ 1979378 w 12192000"/>
              <a:gd name="connsiteY286" fmla="*/ 1340504 h 3429000"/>
              <a:gd name="connsiteX287" fmla="*/ 2882120 w 12192000"/>
              <a:gd name="connsiteY287" fmla="*/ 1635547 h 3429000"/>
              <a:gd name="connsiteX288" fmla="*/ 2793103 w 12192000"/>
              <a:gd name="connsiteY288" fmla="*/ 1610699 h 3429000"/>
              <a:gd name="connsiteX289" fmla="*/ 2770041 w 12192000"/>
              <a:gd name="connsiteY289" fmla="*/ 1604634 h 3429000"/>
              <a:gd name="connsiteX290" fmla="*/ 1979378 w 12192000"/>
              <a:gd name="connsiteY290" fmla="*/ 1340504 h 3429000"/>
              <a:gd name="connsiteX291" fmla="*/ 1927410 w 12192000"/>
              <a:gd name="connsiteY291" fmla="*/ 1287164 h 3429000"/>
              <a:gd name="connsiteX292" fmla="*/ 1959587 w 12192000"/>
              <a:gd name="connsiteY292" fmla="*/ 1299849 h 3429000"/>
              <a:gd name="connsiteX293" fmla="*/ 2777707 w 12192000"/>
              <a:gd name="connsiteY293" fmla="*/ 1574991 h 3429000"/>
              <a:gd name="connsiteX294" fmla="*/ 2800768 w 12192000"/>
              <a:gd name="connsiteY294" fmla="*/ 1581056 h 3429000"/>
              <a:gd name="connsiteX295" fmla="*/ 2879408 w 12192000"/>
              <a:gd name="connsiteY295" fmla="*/ 1602590 h 3429000"/>
              <a:gd name="connsiteX296" fmla="*/ 2862295 w 12192000"/>
              <a:gd name="connsiteY296" fmla="*/ 1593958 h 3429000"/>
              <a:gd name="connsiteX297" fmla="*/ 2813343 w 12192000"/>
              <a:gd name="connsiteY297" fmla="*/ 1569369 h 3429000"/>
              <a:gd name="connsiteX298" fmla="*/ 2646245 w 12192000"/>
              <a:gd name="connsiteY298" fmla="*/ 1501999 h 3429000"/>
              <a:gd name="connsiteX299" fmla="*/ 1999243 w 12192000"/>
              <a:gd name="connsiteY299" fmla="*/ 1301524 h 3429000"/>
              <a:gd name="connsiteX300" fmla="*/ 1979527 w 12192000"/>
              <a:gd name="connsiteY300" fmla="*/ 1297651 h 3429000"/>
              <a:gd name="connsiteX301" fmla="*/ 1997014 w 12192000"/>
              <a:gd name="connsiteY301" fmla="*/ 1269007 h 3429000"/>
              <a:gd name="connsiteX302" fmla="*/ 2005458 w 12192000"/>
              <a:gd name="connsiteY302" fmla="*/ 1270540 h 3429000"/>
              <a:gd name="connsiteX303" fmla="*/ 2657186 w 12192000"/>
              <a:gd name="connsiteY303" fmla="*/ 1472687 h 3429000"/>
              <a:gd name="connsiteX304" fmla="*/ 2826662 w 12192000"/>
              <a:gd name="connsiteY304" fmla="*/ 1541362 h 3429000"/>
              <a:gd name="connsiteX305" fmla="*/ 2876100 w 12192000"/>
              <a:gd name="connsiteY305" fmla="*/ 1566397 h 3429000"/>
              <a:gd name="connsiteX306" fmla="*/ 3042600 w 12192000"/>
              <a:gd name="connsiteY306" fmla="*/ 1630532 h 3429000"/>
              <a:gd name="connsiteX307" fmla="*/ 1997014 w 12192000"/>
              <a:gd name="connsiteY307" fmla="*/ 1269007 h 3429000"/>
              <a:gd name="connsiteX308" fmla="*/ 9857254 w 12192000"/>
              <a:gd name="connsiteY308" fmla="*/ 846904 h 3429000"/>
              <a:gd name="connsiteX309" fmla="*/ 8989866 w 12192000"/>
              <a:gd name="connsiteY309" fmla="*/ 1043742 h 3429000"/>
              <a:gd name="connsiteX310" fmla="*/ 8931614 w 12192000"/>
              <a:gd name="connsiteY310" fmla="*/ 1069508 h 3429000"/>
              <a:gd name="connsiteX311" fmla="*/ 8843711 w 12192000"/>
              <a:gd name="connsiteY311" fmla="*/ 1107334 h 3429000"/>
              <a:gd name="connsiteX312" fmla="*/ 8966093 w 12192000"/>
              <a:gd name="connsiteY312" fmla="*/ 1073509 h 3429000"/>
              <a:gd name="connsiteX313" fmla="*/ 9299227 w 12192000"/>
              <a:gd name="connsiteY313" fmla="*/ 1025994 h 3429000"/>
              <a:gd name="connsiteX314" fmla="*/ 9857254 w 12192000"/>
              <a:gd name="connsiteY314" fmla="*/ 846904 h 3429000"/>
              <a:gd name="connsiteX315" fmla="*/ 9615182 w 12192000"/>
              <a:gd name="connsiteY315" fmla="*/ 791499 h 3429000"/>
              <a:gd name="connsiteX316" fmla="*/ 9023688 w 12192000"/>
              <a:gd name="connsiteY316" fmla="*/ 996819 h 3429000"/>
              <a:gd name="connsiteX317" fmla="*/ 9814527 w 12192000"/>
              <a:gd name="connsiteY317" fmla="*/ 819048 h 3429000"/>
              <a:gd name="connsiteX318" fmla="*/ 9615182 w 12192000"/>
              <a:gd name="connsiteY318" fmla="*/ 791499 h 3429000"/>
              <a:gd name="connsiteX319" fmla="*/ 2305292 w 12192000"/>
              <a:gd name="connsiteY319" fmla="*/ 790492 h 3429000"/>
              <a:gd name="connsiteX320" fmla="*/ 3360922 w 12192000"/>
              <a:gd name="connsiteY320" fmla="*/ 1100373 h 3429000"/>
              <a:gd name="connsiteX321" fmla="*/ 3492420 w 12192000"/>
              <a:gd name="connsiteY321" fmla="*/ 1081145 h 3429000"/>
              <a:gd name="connsiteX322" fmla="*/ 3364086 w 12192000"/>
              <a:gd name="connsiteY322" fmla="*/ 1051340 h 3429000"/>
              <a:gd name="connsiteX323" fmla="*/ 3225818 w 12192000"/>
              <a:gd name="connsiteY323" fmla="*/ 982822 h 3429000"/>
              <a:gd name="connsiteX324" fmla="*/ 3129696 w 12192000"/>
              <a:gd name="connsiteY324" fmla="*/ 931704 h 3429000"/>
              <a:gd name="connsiteX325" fmla="*/ 2814545 w 12192000"/>
              <a:gd name="connsiteY325" fmla="*/ 853955 h 3429000"/>
              <a:gd name="connsiteX326" fmla="*/ 2305292 w 12192000"/>
              <a:gd name="connsiteY326" fmla="*/ 790492 h 3429000"/>
              <a:gd name="connsiteX327" fmla="*/ 2626982 w 12192000"/>
              <a:gd name="connsiteY327" fmla="*/ 777450 h 3429000"/>
              <a:gd name="connsiteX328" fmla="*/ 2490617 w 12192000"/>
              <a:gd name="connsiteY328" fmla="*/ 777951 h 3429000"/>
              <a:gd name="connsiteX329" fmla="*/ 2819869 w 12192000"/>
              <a:gd name="connsiteY329" fmla="*/ 823936 h 3429000"/>
              <a:gd name="connsiteX330" fmla="*/ 3143018 w 12192000"/>
              <a:gd name="connsiteY330" fmla="*/ 903698 h 3429000"/>
              <a:gd name="connsiteX331" fmla="*/ 3241520 w 12192000"/>
              <a:gd name="connsiteY331" fmla="*/ 956112 h 3429000"/>
              <a:gd name="connsiteX332" fmla="*/ 3374575 w 12192000"/>
              <a:gd name="connsiteY332" fmla="*/ 1022517 h 3429000"/>
              <a:gd name="connsiteX333" fmla="*/ 3505221 w 12192000"/>
              <a:gd name="connsiteY333" fmla="*/ 1051757 h 3429000"/>
              <a:gd name="connsiteX334" fmla="*/ 2626982 w 12192000"/>
              <a:gd name="connsiteY334" fmla="*/ 777450 h 3429000"/>
              <a:gd name="connsiteX335" fmla="*/ 9258094 w 12192000"/>
              <a:gd name="connsiteY335" fmla="*/ 529602 h 3429000"/>
              <a:gd name="connsiteX336" fmla="*/ 8526712 w 12192000"/>
              <a:gd name="connsiteY336" fmla="*/ 690804 h 3429000"/>
              <a:gd name="connsiteX337" fmla="*/ 9258094 w 12192000"/>
              <a:gd name="connsiteY337" fmla="*/ 529602 h 3429000"/>
              <a:gd name="connsiteX338" fmla="*/ 1310106 w 12192000"/>
              <a:gd name="connsiteY338" fmla="*/ 514217 h 3429000"/>
              <a:gd name="connsiteX339" fmla="*/ 854994 w 12192000"/>
              <a:gd name="connsiteY339" fmla="*/ 970136 h 3429000"/>
              <a:gd name="connsiteX340" fmla="*/ 742462 w 12192000"/>
              <a:gd name="connsiteY340" fmla="*/ 1165648 h 3429000"/>
              <a:gd name="connsiteX341" fmla="*/ 820602 w 12192000"/>
              <a:gd name="connsiteY341" fmla="*/ 1056915 h 3429000"/>
              <a:gd name="connsiteX342" fmla="*/ 878295 w 12192000"/>
              <a:gd name="connsiteY342" fmla="*/ 974594 h 3429000"/>
              <a:gd name="connsiteX343" fmla="*/ 1240607 w 12192000"/>
              <a:gd name="connsiteY343" fmla="*/ 581401 h 3429000"/>
              <a:gd name="connsiteX344" fmla="*/ 11225213 w 12192000"/>
              <a:gd name="connsiteY344" fmla="*/ 507722 h 3429000"/>
              <a:gd name="connsiteX345" fmla="*/ 11182914 w 12192000"/>
              <a:gd name="connsiteY345" fmla="*/ 767771 h 3429000"/>
              <a:gd name="connsiteX346" fmla="*/ 11099211 w 12192000"/>
              <a:gd name="connsiteY346" fmla="*/ 1184594 h 3429000"/>
              <a:gd name="connsiteX347" fmla="*/ 11064509 w 12192000"/>
              <a:gd name="connsiteY347" fmla="*/ 1278830 h 3429000"/>
              <a:gd name="connsiteX348" fmla="*/ 11049349 w 12192000"/>
              <a:gd name="connsiteY348" fmla="*/ 1318418 h 3429000"/>
              <a:gd name="connsiteX349" fmla="*/ 10978260 w 12192000"/>
              <a:gd name="connsiteY349" fmla="*/ 1537094 h 3429000"/>
              <a:gd name="connsiteX350" fmla="*/ 11225213 w 12192000"/>
              <a:gd name="connsiteY350" fmla="*/ 507722 h 3429000"/>
              <a:gd name="connsiteX351" fmla="*/ 9168987 w 12192000"/>
              <a:gd name="connsiteY351" fmla="*/ 490232 h 3429000"/>
              <a:gd name="connsiteX352" fmla="*/ 8603910 w 12192000"/>
              <a:gd name="connsiteY352" fmla="*/ 639895 h 3429000"/>
              <a:gd name="connsiteX353" fmla="*/ 9252382 w 12192000"/>
              <a:gd name="connsiteY353" fmla="*/ 498759 h 3429000"/>
              <a:gd name="connsiteX354" fmla="*/ 9168987 w 12192000"/>
              <a:gd name="connsiteY354" fmla="*/ 490232 h 3429000"/>
              <a:gd name="connsiteX355" fmla="*/ 11201005 w 12192000"/>
              <a:gd name="connsiteY355" fmla="*/ 471089 h 3429000"/>
              <a:gd name="connsiteX356" fmla="*/ 10968432 w 12192000"/>
              <a:gd name="connsiteY356" fmla="*/ 1456010 h 3429000"/>
              <a:gd name="connsiteX357" fmla="*/ 11019967 w 12192000"/>
              <a:gd name="connsiteY357" fmla="*/ 1306553 h 3429000"/>
              <a:gd name="connsiteX358" fmla="*/ 11035125 w 12192000"/>
              <a:gd name="connsiteY358" fmla="*/ 1266966 h 3429000"/>
              <a:gd name="connsiteX359" fmla="*/ 11069972 w 12192000"/>
              <a:gd name="connsiteY359" fmla="*/ 1174168 h 3429000"/>
              <a:gd name="connsiteX360" fmla="*/ 11152239 w 12192000"/>
              <a:gd name="connsiteY360" fmla="*/ 763628 h 3429000"/>
              <a:gd name="connsiteX361" fmla="*/ 11201005 w 12192000"/>
              <a:gd name="connsiteY361" fmla="*/ 471089 h 3429000"/>
              <a:gd name="connsiteX362" fmla="*/ 1423113 w 12192000"/>
              <a:gd name="connsiteY362" fmla="*/ 445565 h 3429000"/>
              <a:gd name="connsiteX363" fmla="*/ 1260565 w 12192000"/>
              <a:gd name="connsiteY363" fmla="*/ 602982 h 3429000"/>
              <a:gd name="connsiteX364" fmla="*/ 901900 w 12192000"/>
              <a:gd name="connsiteY364" fmla="*/ 992236 h 3429000"/>
              <a:gd name="connsiteX365" fmla="*/ 845044 w 12192000"/>
              <a:gd name="connsiteY365" fmla="*/ 1073436 h 3429000"/>
              <a:gd name="connsiteX366" fmla="*/ 685926 w 12192000"/>
              <a:gd name="connsiteY366" fmla="*/ 1274069 h 3429000"/>
              <a:gd name="connsiteX367" fmla="*/ 684248 w 12192000"/>
              <a:gd name="connsiteY367" fmla="*/ 1277721 h 3429000"/>
              <a:gd name="connsiteX368" fmla="*/ 1423113 w 12192000"/>
              <a:gd name="connsiteY368" fmla="*/ 445565 h 3429000"/>
              <a:gd name="connsiteX369" fmla="*/ 3316479 w 12192000"/>
              <a:gd name="connsiteY369" fmla="*/ 443136 h 3429000"/>
              <a:gd name="connsiteX370" fmla="*/ 3546806 w 12192000"/>
              <a:gd name="connsiteY370" fmla="*/ 927139 h 3429000"/>
              <a:gd name="connsiteX371" fmla="*/ 3364433 w 12192000"/>
              <a:gd name="connsiteY371" fmla="*/ 524121 h 3429000"/>
              <a:gd name="connsiteX372" fmla="*/ 10268559 w 12192000"/>
              <a:gd name="connsiteY372" fmla="*/ 442054 h 3429000"/>
              <a:gd name="connsiteX373" fmla="*/ 10494169 w 12192000"/>
              <a:gd name="connsiteY373" fmla="*/ 1091780 h 3429000"/>
              <a:gd name="connsiteX374" fmla="*/ 10356661 w 12192000"/>
              <a:gd name="connsiteY374" fmla="*/ 728302 h 3429000"/>
              <a:gd name="connsiteX375" fmla="*/ 10268559 w 12192000"/>
              <a:gd name="connsiteY375" fmla="*/ 442054 h 3429000"/>
              <a:gd name="connsiteX376" fmla="*/ 3291335 w 12192000"/>
              <a:gd name="connsiteY376" fmla="*/ 338420 h 3429000"/>
              <a:gd name="connsiteX377" fmla="*/ 3390805 w 12192000"/>
              <a:gd name="connsiteY377" fmla="*/ 508163 h 3429000"/>
              <a:gd name="connsiteX378" fmla="*/ 3579062 w 12192000"/>
              <a:gd name="connsiteY378" fmla="*/ 930040 h 3429000"/>
              <a:gd name="connsiteX379" fmla="*/ 3467355 w 12192000"/>
              <a:gd name="connsiteY379" fmla="*/ 559130 h 3429000"/>
              <a:gd name="connsiteX380" fmla="*/ 3310753 w 12192000"/>
              <a:gd name="connsiteY380" fmla="*/ 358140 h 3429000"/>
              <a:gd name="connsiteX381" fmla="*/ 3291335 w 12192000"/>
              <a:gd name="connsiteY381" fmla="*/ 338420 h 3429000"/>
              <a:gd name="connsiteX382" fmla="*/ 1635889 w 12192000"/>
              <a:gd name="connsiteY382" fmla="*/ 280494 h 3429000"/>
              <a:gd name="connsiteX383" fmla="*/ 1634800 w 12192000"/>
              <a:gd name="connsiteY383" fmla="*/ 302111 h 3429000"/>
              <a:gd name="connsiteX384" fmla="*/ 1635889 w 12192000"/>
              <a:gd name="connsiteY384" fmla="*/ 280494 h 3429000"/>
              <a:gd name="connsiteX385" fmla="*/ 10277529 w 12192000"/>
              <a:gd name="connsiteY385" fmla="*/ 272307 h 3429000"/>
              <a:gd name="connsiteX386" fmla="*/ 10276797 w 12192000"/>
              <a:gd name="connsiteY386" fmla="*/ 279672 h 3429000"/>
              <a:gd name="connsiteX387" fmla="*/ 10385906 w 12192000"/>
              <a:gd name="connsiteY387" fmla="*/ 718031 h 3429000"/>
              <a:gd name="connsiteX388" fmla="*/ 10536458 w 12192000"/>
              <a:gd name="connsiteY388" fmla="*/ 1115310 h 3429000"/>
              <a:gd name="connsiteX389" fmla="*/ 10436479 w 12192000"/>
              <a:gd name="connsiteY389" fmla="*/ 715570 h 3429000"/>
              <a:gd name="connsiteX390" fmla="*/ 10277529 w 12192000"/>
              <a:gd name="connsiteY390" fmla="*/ 272307 h 3429000"/>
              <a:gd name="connsiteX391" fmla="*/ 1510397 w 12192000"/>
              <a:gd name="connsiteY391" fmla="*/ 255705 h 3429000"/>
              <a:gd name="connsiteX392" fmla="*/ 1146550 w 12192000"/>
              <a:gd name="connsiteY392" fmla="*/ 373012 h 3429000"/>
              <a:gd name="connsiteX393" fmla="*/ 698834 w 12192000"/>
              <a:gd name="connsiteY393" fmla="*/ 523272 h 3429000"/>
              <a:gd name="connsiteX394" fmla="*/ 34256 w 12192000"/>
              <a:gd name="connsiteY394" fmla="*/ 918603 h 3429000"/>
              <a:gd name="connsiteX395" fmla="*/ 527241 w 12192000"/>
              <a:gd name="connsiteY395" fmla="*/ 636078 h 3429000"/>
              <a:gd name="connsiteX396" fmla="*/ 1510397 w 12192000"/>
              <a:gd name="connsiteY396" fmla="*/ 255705 h 3429000"/>
              <a:gd name="connsiteX397" fmla="*/ 1313114 w 12192000"/>
              <a:gd name="connsiteY397" fmla="*/ 226216 h 3429000"/>
              <a:gd name="connsiteX398" fmla="*/ 1109304 w 12192000"/>
              <a:gd name="connsiteY398" fmla="*/ 240030 h 3429000"/>
              <a:gd name="connsiteX399" fmla="*/ 8129 w 12192000"/>
              <a:gd name="connsiteY399" fmla="*/ 901519 h 3429000"/>
              <a:gd name="connsiteX400" fmla="*/ 687572 w 12192000"/>
              <a:gd name="connsiteY400" fmla="*/ 496629 h 3429000"/>
              <a:gd name="connsiteX401" fmla="*/ 1138365 w 12192000"/>
              <a:gd name="connsiteY401" fmla="*/ 345515 h 3429000"/>
              <a:gd name="connsiteX402" fmla="*/ 1505579 w 12192000"/>
              <a:gd name="connsiteY402" fmla="*/ 226526 h 3429000"/>
              <a:gd name="connsiteX403" fmla="*/ 1313114 w 12192000"/>
              <a:gd name="connsiteY403" fmla="*/ 226216 h 3429000"/>
              <a:gd name="connsiteX404" fmla="*/ 3655073 w 12192000"/>
              <a:gd name="connsiteY404" fmla="*/ 221884 h 3429000"/>
              <a:gd name="connsiteX405" fmla="*/ 3989938 w 12192000"/>
              <a:gd name="connsiteY405" fmla="*/ 562685 h 3429000"/>
              <a:gd name="connsiteX406" fmla="*/ 4393907 w 12192000"/>
              <a:gd name="connsiteY406" fmla="*/ 832258 h 3429000"/>
              <a:gd name="connsiteX407" fmla="*/ 4648051 w 12192000"/>
              <a:gd name="connsiteY407" fmla="*/ 945051 h 3429000"/>
              <a:gd name="connsiteX408" fmla="*/ 4383389 w 12192000"/>
              <a:gd name="connsiteY408" fmla="*/ 755369 h 3429000"/>
              <a:gd name="connsiteX409" fmla="*/ 4165508 w 12192000"/>
              <a:gd name="connsiteY409" fmla="*/ 606196 h 3429000"/>
              <a:gd name="connsiteX410" fmla="*/ 4068162 w 12192000"/>
              <a:gd name="connsiteY410" fmla="*/ 524394 h 3429000"/>
              <a:gd name="connsiteX411" fmla="*/ 3981416 w 12192000"/>
              <a:gd name="connsiteY411" fmla="*/ 451482 h 3429000"/>
              <a:gd name="connsiteX412" fmla="*/ 3800147 w 12192000"/>
              <a:gd name="connsiteY412" fmla="*/ 320872 h 3429000"/>
              <a:gd name="connsiteX413" fmla="*/ 3670252 w 12192000"/>
              <a:gd name="connsiteY413" fmla="*/ 193798 h 3429000"/>
              <a:gd name="connsiteX414" fmla="*/ 3817258 w 12192000"/>
              <a:gd name="connsiteY414" fmla="*/ 294577 h 3429000"/>
              <a:gd name="connsiteX415" fmla="*/ 4000461 w 12192000"/>
              <a:gd name="connsiteY415" fmla="*/ 426966 h 3429000"/>
              <a:gd name="connsiteX416" fmla="*/ 4088180 w 12192000"/>
              <a:gd name="connsiteY416" fmla="*/ 500774 h 3429000"/>
              <a:gd name="connsiteX417" fmla="*/ 4184555 w 12192000"/>
              <a:gd name="connsiteY417" fmla="*/ 581683 h 3429000"/>
              <a:gd name="connsiteX418" fmla="*/ 4399563 w 12192000"/>
              <a:gd name="connsiteY418" fmla="*/ 729106 h 3429000"/>
              <a:gd name="connsiteX419" fmla="*/ 4684469 w 12192000"/>
              <a:gd name="connsiteY419" fmla="*/ 935680 h 3429000"/>
              <a:gd name="connsiteX420" fmla="*/ 4690271 w 12192000"/>
              <a:gd name="connsiteY420" fmla="*/ 941034 h 3429000"/>
              <a:gd name="connsiteX421" fmla="*/ 4136093 w 12192000"/>
              <a:gd name="connsiteY421" fmla="*/ 429466 h 3429000"/>
              <a:gd name="connsiteX422" fmla="*/ 3670252 w 12192000"/>
              <a:gd name="connsiteY422" fmla="*/ 193798 h 3429000"/>
              <a:gd name="connsiteX423" fmla="*/ 9334796 w 12192000"/>
              <a:gd name="connsiteY423" fmla="*/ 27584 h 3429000"/>
              <a:gd name="connsiteX424" fmla="*/ 9651570 w 12192000"/>
              <a:gd name="connsiteY424" fmla="*/ 397505 h 3429000"/>
              <a:gd name="connsiteX425" fmla="*/ 9334796 w 12192000"/>
              <a:gd name="connsiteY425" fmla="*/ 27584 h 3429000"/>
              <a:gd name="connsiteX426" fmla="*/ 4440129 w 12192000"/>
              <a:gd name="connsiteY426" fmla="*/ 19571 h 3429000"/>
              <a:gd name="connsiteX427" fmla="*/ 4856525 w 12192000"/>
              <a:gd name="connsiteY427" fmla="*/ 486351 h 3429000"/>
              <a:gd name="connsiteX428" fmla="*/ 5059055 w 12192000"/>
              <a:gd name="connsiteY428" fmla="*/ 679918 h 3429000"/>
              <a:gd name="connsiteX429" fmla="*/ 5290070 w 12192000"/>
              <a:gd name="connsiteY429" fmla="*/ 834619 h 3429000"/>
              <a:gd name="connsiteX430" fmla="*/ 4834991 w 12192000"/>
              <a:gd name="connsiteY430" fmla="*/ 401985 h 3429000"/>
              <a:gd name="connsiteX431" fmla="*/ 4440129 w 12192000"/>
              <a:gd name="connsiteY431" fmla="*/ 19571 h 3429000"/>
              <a:gd name="connsiteX432" fmla="*/ 8613009 w 12192000"/>
              <a:gd name="connsiteY432" fmla="*/ 0 h 3429000"/>
              <a:gd name="connsiteX433" fmla="*/ 8720364 w 12192000"/>
              <a:gd name="connsiteY433" fmla="*/ 0 h 3429000"/>
              <a:gd name="connsiteX434" fmla="*/ 8781165 w 12192000"/>
              <a:gd name="connsiteY434" fmla="*/ 82863 h 3429000"/>
              <a:gd name="connsiteX435" fmla="*/ 8971448 w 12192000"/>
              <a:gd name="connsiteY435" fmla="*/ 246946 h 3429000"/>
              <a:gd name="connsiteX436" fmla="*/ 8820691 w 12192000"/>
              <a:gd name="connsiteY436" fmla="*/ 57482 h 3429000"/>
              <a:gd name="connsiteX437" fmla="*/ 8807612 w 12192000"/>
              <a:gd name="connsiteY437" fmla="*/ 38256 h 3429000"/>
              <a:gd name="connsiteX438" fmla="*/ 8780258 w 12192000"/>
              <a:gd name="connsiteY438" fmla="*/ 0 h 3429000"/>
              <a:gd name="connsiteX439" fmla="*/ 8818949 w 12192000"/>
              <a:gd name="connsiteY439" fmla="*/ 0 h 3429000"/>
              <a:gd name="connsiteX440" fmla="*/ 8833783 w 12192000"/>
              <a:gd name="connsiteY440" fmla="*/ 20753 h 3429000"/>
              <a:gd name="connsiteX441" fmla="*/ 8846863 w 12192000"/>
              <a:gd name="connsiteY441" fmla="*/ 39981 h 3429000"/>
              <a:gd name="connsiteX442" fmla="*/ 8960046 w 12192000"/>
              <a:gd name="connsiteY442" fmla="*/ 191389 h 3429000"/>
              <a:gd name="connsiteX443" fmla="*/ 8876789 w 12192000"/>
              <a:gd name="connsiteY443" fmla="*/ 0 h 3429000"/>
              <a:gd name="connsiteX444" fmla="*/ 8980100 w 12192000"/>
              <a:gd name="connsiteY444" fmla="*/ 0 h 3429000"/>
              <a:gd name="connsiteX445" fmla="*/ 9090618 w 12192000"/>
              <a:gd name="connsiteY445" fmla="*/ 287225 h 3429000"/>
              <a:gd name="connsiteX446" fmla="*/ 9762441 w 12192000"/>
              <a:gd name="connsiteY446" fmla="*/ 664587 h 3429000"/>
              <a:gd name="connsiteX447" fmla="*/ 9717826 w 12192000"/>
              <a:gd name="connsiteY447" fmla="*/ 487719 h 3429000"/>
              <a:gd name="connsiteX448" fmla="*/ 9713123 w 12192000"/>
              <a:gd name="connsiteY448" fmla="*/ 487663 h 3429000"/>
              <a:gd name="connsiteX449" fmla="*/ 9260878 w 12192000"/>
              <a:gd name="connsiteY449" fmla="*/ 87448 h 3429000"/>
              <a:gd name="connsiteX450" fmla="*/ 9221522 w 12192000"/>
              <a:gd name="connsiteY450" fmla="*/ 0 h 3429000"/>
              <a:gd name="connsiteX451" fmla="*/ 9425221 w 12192000"/>
              <a:gd name="connsiteY451" fmla="*/ 0 h 3429000"/>
              <a:gd name="connsiteX452" fmla="*/ 9453548 w 12192000"/>
              <a:gd name="connsiteY452" fmla="*/ 23392 h 3429000"/>
              <a:gd name="connsiteX453" fmla="*/ 9625671 w 12192000"/>
              <a:gd name="connsiteY453" fmla="*/ 210960 h 3429000"/>
              <a:gd name="connsiteX454" fmla="*/ 9632927 w 12192000"/>
              <a:gd name="connsiteY454" fmla="*/ 60128 h 3429000"/>
              <a:gd name="connsiteX455" fmla="*/ 9642174 w 12192000"/>
              <a:gd name="connsiteY455" fmla="*/ 0 h 3429000"/>
              <a:gd name="connsiteX456" fmla="*/ 9731615 w 12192000"/>
              <a:gd name="connsiteY456" fmla="*/ 0 h 3429000"/>
              <a:gd name="connsiteX457" fmla="*/ 9721255 w 12192000"/>
              <a:gd name="connsiteY457" fmla="*/ 74242 h 3429000"/>
              <a:gd name="connsiteX458" fmla="*/ 9736458 w 12192000"/>
              <a:gd name="connsiteY458" fmla="*/ 329413 h 3429000"/>
              <a:gd name="connsiteX459" fmla="*/ 9763499 w 12192000"/>
              <a:gd name="connsiteY459" fmla="*/ 99057 h 3429000"/>
              <a:gd name="connsiteX460" fmla="*/ 9777267 w 12192000"/>
              <a:gd name="connsiteY460" fmla="*/ 0 h 3429000"/>
              <a:gd name="connsiteX461" fmla="*/ 9808036 w 12192000"/>
              <a:gd name="connsiteY461" fmla="*/ 0 h 3429000"/>
              <a:gd name="connsiteX462" fmla="*/ 9793821 w 12192000"/>
              <a:gd name="connsiteY462" fmla="*/ 102652 h 3429000"/>
              <a:gd name="connsiteX463" fmla="*/ 9767436 w 12192000"/>
              <a:gd name="connsiteY463" fmla="*/ 321864 h 3429000"/>
              <a:gd name="connsiteX464" fmla="*/ 9814477 w 12192000"/>
              <a:gd name="connsiteY464" fmla="*/ 233531 h 3429000"/>
              <a:gd name="connsiteX465" fmla="*/ 9873012 w 12192000"/>
              <a:gd name="connsiteY465" fmla="*/ 38619 h 3429000"/>
              <a:gd name="connsiteX466" fmla="*/ 9875879 w 12192000"/>
              <a:gd name="connsiteY466" fmla="*/ 0 h 3429000"/>
              <a:gd name="connsiteX467" fmla="*/ 9965253 w 12192000"/>
              <a:gd name="connsiteY467" fmla="*/ 0 h 3429000"/>
              <a:gd name="connsiteX468" fmla="*/ 9930901 w 12192000"/>
              <a:gd name="connsiteY468" fmla="*/ 135026 h 3429000"/>
              <a:gd name="connsiteX469" fmla="*/ 9880832 w 12192000"/>
              <a:gd name="connsiteY469" fmla="*/ 271562 h 3429000"/>
              <a:gd name="connsiteX470" fmla="*/ 9896024 w 12192000"/>
              <a:gd name="connsiteY470" fmla="*/ 749295 h 3429000"/>
              <a:gd name="connsiteX471" fmla="*/ 10395379 w 12192000"/>
              <a:gd name="connsiteY471" fmla="*/ 1102843 h 3429000"/>
              <a:gd name="connsiteX472" fmla="*/ 10225980 w 12192000"/>
              <a:gd name="connsiteY472" fmla="*/ 132061 h 3429000"/>
              <a:gd name="connsiteX473" fmla="*/ 10314210 w 12192000"/>
              <a:gd name="connsiteY473" fmla="*/ 109353 h 3429000"/>
              <a:gd name="connsiteX474" fmla="*/ 10573663 w 12192000"/>
              <a:gd name="connsiteY474" fmla="*/ 842430 h 3429000"/>
              <a:gd name="connsiteX475" fmla="*/ 10583736 w 12192000"/>
              <a:gd name="connsiteY475" fmla="*/ 1259819 h 3429000"/>
              <a:gd name="connsiteX476" fmla="*/ 10880472 w 12192000"/>
              <a:gd name="connsiteY476" fmla="*/ 1537558 h 3429000"/>
              <a:gd name="connsiteX477" fmla="*/ 11231212 w 12192000"/>
              <a:gd name="connsiteY477" fmla="*/ 216474 h 3429000"/>
              <a:gd name="connsiteX478" fmla="*/ 11317765 w 12192000"/>
              <a:gd name="connsiteY478" fmla="*/ 209405 h 3429000"/>
              <a:gd name="connsiteX479" fmla="*/ 10982911 w 12192000"/>
              <a:gd name="connsiteY479" fmla="*/ 1622260 h 3429000"/>
              <a:gd name="connsiteX480" fmla="*/ 10968747 w 12192000"/>
              <a:gd name="connsiteY480" fmla="*/ 1630552 h 3429000"/>
              <a:gd name="connsiteX481" fmla="*/ 11258020 w 12192000"/>
              <a:gd name="connsiteY481" fmla="*/ 1972078 h 3429000"/>
              <a:gd name="connsiteX482" fmla="*/ 11688741 w 12192000"/>
              <a:gd name="connsiteY482" fmla="*/ 2616312 h 3429000"/>
              <a:gd name="connsiteX483" fmla="*/ 11794425 w 12192000"/>
              <a:gd name="connsiteY483" fmla="*/ 2252109 h 3429000"/>
              <a:gd name="connsiteX484" fmla="*/ 11792727 w 12192000"/>
              <a:gd name="connsiteY484" fmla="*/ 2240934 h 3429000"/>
              <a:gd name="connsiteX485" fmla="*/ 11776744 w 12192000"/>
              <a:gd name="connsiteY485" fmla="*/ 2242723 h 3429000"/>
              <a:gd name="connsiteX486" fmla="*/ 11442546 w 12192000"/>
              <a:gd name="connsiteY486" fmla="*/ 1307592 h 3429000"/>
              <a:gd name="connsiteX487" fmla="*/ 11527771 w 12192000"/>
              <a:gd name="connsiteY487" fmla="*/ 1275317 h 3429000"/>
              <a:gd name="connsiteX488" fmla="*/ 11851542 w 12192000"/>
              <a:gd name="connsiteY488" fmla="*/ 2034703 h 3429000"/>
              <a:gd name="connsiteX489" fmla="*/ 12122505 w 12192000"/>
              <a:gd name="connsiteY489" fmla="*/ 1727948 h 3429000"/>
              <a:gd name="connsiteX490" fmla="*/ 12192000 w 12192000"/>
              <a:gd name="connsiteY490" fmla="*/ 1669975 h 3429000"/>
              <a:gd name="connsiteX491" fmla="*/ 12192000 w 12192000"/>
              <a:gd name="connsiteY491" fmla="*/ 1731063 h 3429000"/>
              <a:gd name="connsiteX492" fmla="*/ 12155105 w 12192000"/>
              <a:gd name="connsiteY492" fmla="*/ 1762181 h 3429000"/>
              <a:gd name="connsiteX493" fmla="*/ 11918903 w 12192000"/>
              <a:gd name="connsiteY493" fmla="*/ 2062132 h 3429000"/>
              <a:gd name="connsiteX494" fmla="*/ 12067554 w 12192000"/>
              <a:gd name="connsiteY494" fmla="*/ 1888498 h 3429000"/>
              <a:gd name="connsiteX495" fmla="*/ 12192000 w 12192000"/>
              <a:gd name="connsiteY495" fmla="*/ 1782392 h 3429000"/>
              <a:gd name="connsiteX496" fmla="*/ 12192000 w 12192000"/>
              <a:gd name="connsiteY496" fmla="*/ 1822559 h 3429000"/>
              <a:gd name="connsiteX497" fmla="*/ 12087498 w 12192000"/>
              <a:gd name="connsiteY497" fmla="*/ 1911764 h 3429000"/>
              <a:gd name="connsiteX498" fmla="*/ 11941335 w 12192000"/>
              <a:gd name="connsiteY498" fmla="*/ 2083809 h 3429000"/>
              <a:gd name="connsiteX499" fmla="*/ 11898139 w 12192000"/>
              <a:gd name="connsiteY499" fmla="*/ 2163553 h 3429000"/>
              <a:gd name="connsiteX500" fmla="*/ 12037359 w 12192000"/>
              <a:gd name="connsiteY500" fmla="*/ 2053816 h 3429000"/>
              <a:gd name="connsiteX501" fmla="*/ 12192000 w 12192000"/>
              <a:gd name="connsiteY501" fmla="*/ 1901891 h 3429000"/>
              <a:gd name="connsiteX502" fmla="*/ 12192000 w 12192000"/>
              <a:gd name="connsiteY502" fmla="*/ 1973912 h 3429000"/>
              <a:gd name="connsiteX503" fmla="*/ 12054488 w 12192000"/>
              <a:gd name="connsiteY503" fmla="*/ 2104939 h 3429000"/>
              <a:gd name="connsiteX504" fmla="*/ 11880977 w 12192000"/>
              <a:gd name="connsiteY504" fmla="*/ 2245040 h 3429000"/>
              <a:gd name="connsiteX505" fmla="*/ 11879666 w 12192000"/>
              <a:gd name="connsiteY505" fmla="*/ 2246644 h 3429000"/>
              <a:gd name="connsiteX506" fmla="*/ 11873674 w 12192000"/>
              <a:gd name="connsiteY506" fmla="*/ 2254306 h 3429000"/>
              <a:gd name="connsiteX507" fmla="*/ 11738608 w 12192000"/>
              <a:gd name="connsiteY507" fmla="*/ 2689417 h 3429000"/>
              <a:gd name="connsiteX508" fmla="*/ 11732820 w 12192000"/>
              <a:gd name="connsiteY508" fmla="*/ 2696184 h 3429000"/>
              <a:gd name="connsiteX509" fmla="*/ 12058063 w 12192000"/>
              <a:gd name="connsiteY509" fmla="*/ 3376045 h 3429000"/>
              <a:gd name="connsiteX510" fmla="*/ 12077722 w 12192000"/>
              <a:gd name="connsiteY510" fmla="*/ 3428999 h 3429000"/>
              <a:gd name="connsiteX511" fmla="*/ 11980831 w 12192000"/>
              <a:gd name="connsiteY511" fmla="*/ 3428999 h 3429000"/>
              <a:gd name="connsiteX512" fmla="*/ 11842370 w 12192000"/>
              <a:gd name="connsiteY512" fmla="*/ 3103596 h 3429000"/>
              <a:gd name="connsiteX513" fmla="*/ 11807118 w 12192000"/>
              <a:gd name="connsiteY513" fmla="*/ 3032642 h 3429000"/>
              <a:gd name="connsiteX514" fmla="*/ 11352410 w 12192000"/>
              <a:gd name="connsiteY514" fmla="*/ 2253534 h 3429000"/>
              <a:gd name="connsiteX515" fmla="*/ 11344098 w 12192000"/>
              <a:gd name="connsiteY515" fmla="*/ 2252717 h 3429000"/>
              <a:gd name="connsiteX516" fmla="*/ 10730809 w 12192000"/>
              <a:gd name="connsiteY516" fmla="*/ 2156749 h 3429000"/>
              <a:gd name="connsiteX517" fmla="*/ 10713050 w 12192000"/>
              <a:gd name="connsiteY517" fmla="*/ 2164271 h 3429000"/>
              <a:gd name="connsiteX518" fmla="*/ 9420192 w 12192000"/>
              <a:gd name="connsiteY518" fmla="*/ 2263050 h 3429000"/>
              <a:gd name="connsiteX519" fmla="*/ 9404066 w 12192000"/>
              <a:gd name="connsiteY519" fmla="*/ 2242708 h 3429000"/>
              <a:gd name="connsiteX520" fmla="*/ 10712309 w 12192000"/>
              <a:gd name="connsiteY520" fmla="*/ 2109562 h 3429000"/>
              <a:gd name="connsiteX521" fmla="*/ 11291486 w 12192000"/>
              <a:gd name="connsiteY521" fmla="*/ 2166804 h 3429000"/>
              <a:gd name="connsiteX522" fmla="*/ 11176624 w 12192000"/>
              <a:gd name="connsiteY522" fmla="*/ 2010340 h 3429000"/>
              <a:gd name="connsiteX523" fmla="*/ 10665962 w 12192000"/>
              <a:gd name="connsiteY523" fmla="*/ 1445588 h 3429000"/>
              <a:gd name="connsiteX524" fmla="*/ 10647017 w 12192000"/>
              <a:gd name="connsiteY524" fmla="*/ 1450047 h 3429000"/>
              <a:gd name="connsiteX525" fmla="*/ 10107096 w 12192000"/>
              <a:gd name="connsiteY525" fmla="*/ 1560072 h 3429000"/>
              <a:gd name="connsiteX526" fmla="*/ 9439953 w 12192000"/>
              <a:gd name="connsiteY526" fmla="*/ 1480921 h 3429000"/>
              <a:gd name="connsiteX527" fmla="*/ 9470279 w 12192000"/>
              <a:gd name="connsiteY527" fmla="*/ 1443131 h 3429000"/>
              <a:gd name="connsiteX528" fmla="*/ 10565024 w 12192000"/>
              <a:gd name="connsiteY528" fmla="*/ 1352269 h 3429000"/>
              <a:gd name="connsiteX529" fmla="*/ 9922490 w 12192000"/>
              <a:gd name="connsiteY529" fmla="*/ 858833 h 3429000"/>
              <a:gd name="connsiteX530" fmla="*/ 9920481 w 12192000"/>
              <a:gd name="connsiteY530" fmla="*/ 859346 h 3429000"/>
              <a:gd name="connsiteX531" fmla="*/ 9916127 w 12192000"/>
              <a:gd name="connsiteY531" fmla="*/ 859836 h 3429000"/>
              <a:gd name="connsiteX532" fmla="*/ 9791125 w 12192000"/>
              <a:gd name="connsiteY532" fmla="*/ 938248 h 3429000"/>
              <a:gd name="connsiteX533" fmla="*/ 9528364 w 12192000"/>
              <a:gd name="connsiteY533" fmla="*/ 1022767 h 3429000"/>
              <a:gd name="connsiteX534" fmla="*/ 8629850 w 12192000"/>
              <a:gd name="connsiteY534" fmla="*/ 1184329 h 3429000"/>
              <a:gd name="connsiteX535" fmla="*/ 8600239 w 12192000"/>
              <a:gd name="connsiteY535" fmla="*/ 1167243 h 3429000"/>
              <a:gd name="connsiteX536" fmla="*/ 9761570 w 12192000"/>
              <a:gd name="connsiteY536" fmla="*/ 753283 h 3429000"/>
              <a:gd name="connsiteX537" fmla="*/ 9368237 w 12192000"/>
              <a:gd name="connsiteY537" fmla="*/ 520470 h 3429000"/>
              <a:gd name="connsiteX538" fmla="*/ 9354614 w 12192000"/>
              <a:gd name="connsiteY538" fmla="*/ 522288 h 3429000"/>
              <a:gd name="connsiteX539" fmla="*/ 8364351 w 12192000"/>
              <a:gd name="connsiteY539" fmla="*/ 730267 h 3429000"/>
              <a:gd name="connsiteX540" fmla="*/ 8386567 w 12192000"/>
              <a:gd name="connsiteY540" fmla="*/ 690760 h 3429000"/>
              <a:gd name="connsiteX541" fmla="*/ 9231713 w 12192000"/>
              <a:gd name="connsiteY541" fmla="*/ 444539 h 3429000"/>
              <a:gd name="connsiteX542" fmla="*/ 9023301 w 12192000"/>
              <a:gd name="connsiteY542" fmla="*/ 334109 h 3429000"/>
              <a:gd name="connsiteX543" fmla="*/ 9010556 w 12192000"/>
              <a:gd name="connsiteY543" fmla="*/ 329998 h 3429000"/>
              <a:gd name="connsiteX544" fmla="*/ 8687367 w 12192000"/>
              <a:gd name="connsiteY544" fmla="*/ 101276 h 3429000"/>
              <a:gd name="connsiteX545" fmla="*/ 4382818 w 12192000"/>
              <a:gd name="connsiteY545" fmla="*/ 0 h 3429000"/>
              <a:gd name="connsiteX546" fmla="*/ 4463614 w 12192000"/>
              <a:gd name="connsiteY546" fmla="*/ 0 h 3429000"/>
              <a:gd name="connsiteX547" fmla="*/ 4557150 w 12192000"/>
              <a:gd name="connsiteY547" fmla="*/ 81023 h 3429000"/>
              <a:gd name="connsiteX548" fmla="*/ 4856936 w 12192000"/>
              <a:gd name="connsiteY548" fmla="*/ 380146 h 3429000"/>
              <a:gd name="connsiteX549" fmla="*/ 5111996 w 12192000"/>
              <a:gd name="connsiteY549" fmla="*/ 636759 h 3429000"/>
              <a:gd name="connsiteX550" fmla="*/ 5388878 w 12192000"/>
              <a:gd name="connsiteY550" fmla="*/ 871185 h 3429000"/>
              <a:gd name="connsiteX551" fmla="*/ 5425556 w 12192000"/>
              <a:gd name="connsiteY551" fmla="*/ 879967 h 3429000"/>
              <a:gd name="connsiteX552" fmla="*/ 4943646 w 12192000"/>
              <a:gd name="connsiteY552" fmla="*/ 393916 h 3429000"/>
              <a:gd name="connsiteX553" fmla="*/ 4594837 w 12192000"/>
              <a:gd name="connsiteY553" fmla="*/ 103274 h 3429000"/>
              <a:gd name="connsiteX554" fmla="*/ 4518536 w 12192000"/>
              <a:gd name="connsiteY554" fmla="*/ 31511 h 3429000"/>
              <a:gd name="connsiteX555" fmla="*/ 4483543 w 12192000"/>
              <a:gd name="connsiteY555" fmla="*/ 0 h 3429000"/>
              <a:gd name="connsiteX556" fmla="*/ 4534233 w 12192000"/>
              <a:gd name="connsiteY556" fmla="*/ 0 h 3429000"/>
              <a:gd name="connsiteX557" fmla="*/ 4633631 w 12192000"/>
              <a:gd name="connsiteY557" fmla="*/ 74706 h 3429000"/>
              <a:gd name="connsiteX558" fmla="*/ 4949299 w 12192000"/>
              <a:gd name="connsiteY558" fmla="*/ 337336 h 3429000"/>
              <a:gd name="connsiteX559" fmla="*/ 5291452 w 12192000"/>
              <a:gd name="connsiteY559" fmla="*/ 647801 h 3429000"/>
              <a:gd name="connsiteX560" fmla="*/ 5434998 w 12192000"/>
              <a:gd name="connsiteY560" fmla="*/ 825100 h 3429000"/>
              <a:gd name="connsiteX561" fmla="*/ 5351015 w 12192000"/>
              <a:gd name="connsiteY561" fmla="*/ 331989 h 3429000"/>
              <a:gd name="connsiteX562" fmla="*/ 5344012 w 12192000"/>
              <a:gd name="connsiteY562" fmla="*/ 131333 h 3429000"/>
              <a:gd name="connsiteX563" fmla="*/ 5349920 w 12192000"/>
              <a:gd name="connsiteY563" fmla="*/ 0 h 3429000"/>
              <a:gd name="connsiteX564" fmla="*/ 5401317 w 12192000"/>
              <a:gd name="connsiteY564" fmla="*/ 0 h 3429000"/>
              <a:gd name="connsiteX565" fmla="*/ 5400859 w 12192000"/>
              <a:gd name="connsiteY565" fmla="*/ 83801 h 3429000"/>
              <a:gd name="connsiteX566" fmla="*/ 5401644 w 12192000"/>
              <a:gd name="connsiteY566" fmla="*/ 188847 h 3429000"/>
              <a:gd name="connsiteX567" fmla="*/ 5467256 w 12192000"/>
              <a:gd name="connsiteY567" fmla="*/ 746494 h 3429000"/>
              <a:gd name="connsiteX568" fmla="*/ 5448069 w 12192000"/>
              <a:gd name="connsiteY568" fmla="*/ 138554 h 3429000"/>
              <a:gd name="connsiteX569" fmla="*/ 5440458 w 12192000"/>
              <a:gd name="connsiteY569" fmla="*/ 0 h 3429000"/>
              <a:gd name="connsiteX570" fmla="*/ 5472521 w 12192000"/>
              <a:gd name="connsiteY570" fmla="*/ 0 h 3429000"/>
              <a:gd name="connsiteX571" fmla="*/ 5480135 w 12192000"/>
              <a:gd name="connsiteY571" fmla="*/ 136802 h 3429000"/>
              <a:gd name="connsiteX572" fmla="*/ 5499023 w 12192000"/>
              <a:gd name="connsiteY572" fmla="*/ 737310 h 3429000"/>
              <a:gd name="connsiteX573" fmla="*/ 5547022 w 12192000"/>
              <a:gd name="connsiteY573" fmla="*/ 178838 h 3429000"/>
              <a:gd name="connsiteX574" fmla="*/ 5522799 w 12192000"/>
              <a:gd name="connsiteY574" fmla="*/ 0 h 3429000"/>
              <a:gd name="connsiteX575" fmla="*/ 5573386 w 12192000"/>
              <a:gd name="connsiteY575" fmla="*/ 0 h 3429000"/>
              <a:gd name="connsiteX576" fmla="*/ 5587618 w 12192000"/>
              <a:gd name="connsiteY576" fmla="*/ 82353 h 3429000"/>
              <a:gd name="connsiteX577" fmla="*/ 5519779 w 12192000"/>
              <a:gd name="connsiteY577" fmla="*/ 930223 h 3429000"/>
              <a:gd name="connsiteX578" fmla="*/ 5520293 w 12192000"/>
              <a:gd name="connsiteY578" fmla="*/ 931602 h 3429000"/>
              <a:gd name="connsiteX579" fmla="*/ 5767221 w 12192000"/>
              <a:gd name="connsiteY579" fmla="*/ 1236564 h 3429000"/>
              <a:gd name="connsiteX580" fmla="*/ 6937169 w 12192000"/>
              <a:gd name="connsiteY580" fmla="*/ 1386941 h 3429000"/>
              <a:gd name="connsiteX581" fmla="*/ 6953922 w 12192000"/>
              <a:gd name="connsiteY581" fmla="*/ 1461068 h 3429000"/>
              <a:gd name="connsiteX582" fmla="*/ 6071359 w 12192000"/>
              <a:gd name="connsiteY582" fmla="*/ 1341770 h 3429000"/>
              <a:gd name="connsiteX583" fmla="*/ 6038839 w 12192000"/>
              <a:gd name="connsiteY583" fmla="*/ 1335474 h 3429000"/>
              <a:gd name="connsiteX584" fmla="*/ 6038706 w 12192000"/>
              <a:gd name="connsiteY584" fmla="*/ 1334847 h 3429000"/>
              <a:gd name="connsiteX585" fmla="*/ 6037784 w 12192000"/>
              <a:gd name="connsiteY585" fmla="*/ 1335270 h 3429000"/>
              <a:gd name="connsiteX586" fmla="*/ 6038839 w 12192000"/>
              <a:gd name="connsiteY586" fmla="*/ 1335474 h 3429000"/>
              <a:gd name="connsiteX587" fmla="*/ 6040338 w 12192000"/>
              <a:gd name="connsiteY587" fmla="*/ 1342418 h 3429000"/>
              <a:gd name="connsiteX588" fmla="*/ 6024488 w 12192000"/>
              <a:gd name="connsiteY588" fmla="*/ 1380903 h 3429000"/>
              <a:gd name="connsiteX589" fmla="*/ 5599771 w 12192000"/>
              <a:gd name="connsiteY589" fmla="*/ 2080652 h 3429000"/>
              <a:gd name="connsiteX590" fmla="*/ 5548843 w 12192000"/>
              <a:gd name="connsiteY590" fmla="*/ 2134845 h 3429000"/>
              <a:gd name="connsiteX591" fmla="*/ 5940952 w 12192000"/>
              <a:gd name="connsiteY591" fmla="*/ 2821028 h 3429000"/>
              <a:gd name="connsiteX592" fmla="*/ 6043441 w 12192000"/>
              <a:gd name="connsiteY592" fmla="*/ 3236847 h 3429000"/>
              <a:gd name="connsiteX593" fmla="*/ 6093432 w 12192000"/>
              <a:gd name="connsiteY593" fmla="*/ 3429000 h 3429000"/>
              <a:gd name="connsiteX594" fmla="*/ 6034344 w 12192000"/>
              <a:gd name="connsiteY594" fmla="*/ 3429000 h 3429000"/>
              <a:gd name="connsiteX595" fmla="*/ 6026679 w 12192000"/>
              <a:gd name="connsiteY595" fmla="*/ 3407959 h 3429000"/>
              <a:gd name="connsiteX596" fmla="*/ 5800441 w 12192000"/>
              <a:gd name="connsiteY596" fmla="*/ 2906286 h 3429000"/>
              <a:gd name="connsiteX597" fmla="*/ 5526562 w 12192000"/>
              <a:gd name="connsiteY597" fmla="*/ 2276388 h 3429000"/>
              <a:gd name="connsiteX598" fmla="*/ 5519640 w 12192000"/>
              <a:gd name="connsiteY598" fmla="*/ 2254774 h 3429000"/>
              <a:gd name="connsiteX599" fmla="*/ 5844559 w 12192000"/>
              <a:gd name="connsiteY599" fmla="*/ 3124349 h 3429000"/>
              <a:gd name="connsiteX600" fmla="*/ 5975994 w 12192000"/>
              <a:gd name="connsiteY600" fmla="*/ 3429000 h 3429000"/>
              <a:gd name="connsiteX601" fmla="*/ 5898547 w 12192000"/>
              <a:gd name="connsiteY601" fmla="*/ 3429000 h 3429000"/>
              <a:gd name="connsiteX602" fmla="*/ 5682041 w 12192000"/>
              <a:gd name="connsiteY602" fmla="*/ 2926860 h 3429000"/>
              <a:gd name="connsiteX603" fmla="*/ 5461758 w 12192000"/>
              <a:gd name="connsiteY603" fmla="*/ 2391220 h 3429000"/>
              <a:gd name="connsiteX604" fmla="*/ 5237282 w 12192000"/>
              <a:gd name="connsiteY604" fmla="*/ 3150086 h 3429000"/>
              <a:gd name="connsiteX605" fmla="*/ 5115009 w 12192000"/>
              <a:gd name="connsiteY605" fmla="*/ 3429000 h 3429000"/>
              <a:gd name="connsiteX606" fmla="*/ 5028074 w 12192000"/>
              <a:gd name="connsiteY606" fmla="*/ 3429000 h 3429000"/>
              <a:gd name="connsiteX607" fmla="*/ 5079508 w 12192000"/>
              <a:gd name="connsiteY607" fmla="*/ 3320074 h 3429000"/>
              <a:gd name="connsiteX608" fmla="*/ 5371846 w 12192000"/>
              <a:gd name="connsiteY608" fmla="*/ 2495413 h 3429000"/>
              <a:gd name="connsiteX609" fmla="*/ 5270512 w 12192000"/>
              <a:gd name="connsiteY609" fmla="*/ 2709975 h 3429000"/>
              <a:gd name="connsiteX610" fmla="*/ 5062409 w 12192000"/>
              <a:gd name="connsiteY610" fmla="*/ 3224544 h 3429000"/>
              <a:gd name="connsiteX611" fmla="*/ 5036628 w 12192000"/>
              <a:gd name="connsiteY611" fmla="*/ 3325247 h 3429000"/>
              <a:gd name="connsiteX612" fmla="*/ 5009112 w 12192000"/>
              <a:gd name="connsiteY612" fmla="*/ 3429000 h 3429000"/>
              <a:gd name="connsiteX613" fmla="*/ 4976679 w 12192000"/>
              <a:gd name="connsiteY613" fmla="*/ 3429000 h 3429000"/>
              <a:gd name="connsiteX614" fmla="*/ 5006537 w 12192000"/>
              <a:gd name="connsiteY614" fmla="*/ 3318068 h 3429000"/>
              <a:gd name="connsiteX615" fmla="*/ 5032723 w 12192000"/>
              <a:gd name="connsiteY615" fmla="*/ 3215957 h 3429000"/>
              <a:gd name="connsiteX616" fmla="*/ 5242949 w 12192000"/>
              <a:gd name="connsiteY616" fmla="*/ 2696175 h 3429000"/>
              <a:gd name="connsiteX617" fmla="*/ 5286321 w 12192000"/>
              <a:gd name="connsiteY617" fmla="*/ 2604555 h 3429000"/>
              <a:gd name="connsiteX618" fmla="*/ 5008210 w 12192000"/>
              <a:gd name="connsiteY618" fmla="*/ 3220194 h 3429000"/>
              <a:gd name="connsiteX619" fmla="*/ 4986321 w 12192000"/>
              <a:gd name="connsiteY619" fmla="*/ 3336687 h 3429000"/>
              <a:gd name="connsiteX620" fmla="*/ 4973474 w 12192000"/>
              <a:gd name="connsiteY620" fmla="*/ 3429000 h 3429000"/>
              <a:gd name="connsiteX621" fmla="*/ 4907178 w 12192000"/>
              <a:gd name="connsiteY621" fmla="*/ 3429000 h 3429000"/>
              <a:gd name="connsiteX622" fmla="*/ 4910810 w 12192000"/>
              <a:gd name="connsiteY622" fmla="*/ 3400660 h 3429000"/>
              <a:gd name="connsiteX623" fmla="*/ 4987461 w 12192000"/>
              <a:gd name="connsiteY623" fmla="*/ 3003994 h 3429000"/>
              <a:gd name="connsiteX624" fmla="*/ 5179262 w 12192000"/>
              <a:gd name="connsiteY624" fmla="*/ 2606044 h 3429000"/>
              <a:gd name="connsiteX625" fmla="*/ 4689678 w 12192000"/>
              <a:gd name="connsiteY625" fmla="*/ 3011241 h 3429000"/>
              <a:gd name="connsiteX626" fmla="*/ 4477543 w 12192000"/>
              <a:gd name="connsiteY626" fmla="*/ 3245836 h 3429000"/>
              <a:gd name="connsiteX627" fmla="*/ 4329957 w 12192000"/>
              <a:gd name="connsiteY627" fmla="*/ 3429000 h 3429000"/>
              <a:gd name="connsiteX628" fmla="*/ 4218595 w 12192000"/>
              <a:gd name="connsiteY628" fmla="*/ 3429000 h 3429000"/>
              <a:gd name="connsiteX629" fmla="*/ 4368888 w 12192000"/>
              <a:gd name="connsiteY629" fmla="*/ 3239412 h 3429000"/>
              <a:gd name="connsiteX630" fmla="*/ 4563091 w 12192000"/>
              <a:gd name="connsiteY630" fmla="*/ 3013508 h 3429000"/>
              <a:gd name="connsiteX631" fmla="*/ 5387324 w 12192000"/>
              <a:gd name="connsiteY631" fmla="*/ 2276830 h 3429000"/>
              <a:gd name="connsiteX632" fmla="*/ 5073620 w 12192000"/>
              <a:gd name="connsiteY632" fmla="*/ 2526437 h 3429000"/>
              <a:gd name="connsiteX633" fmla="*/ 4689789 w 12192000"/>
              <a:gd name="connsiteY633" fmla="*/ 2839382 h 3429000"/>
              <a:gd name="connsiteX634" fmla="*/ 4418722 w 12192000"/>
              <a:gd name="connsiteY634" fmla="*/ 3141886 h 3429000"/>
              <a:gd name="connsiteX635" fmla="*/ 4214944 w 12192000"/>
              <a:gd name="connsiteY635" fmla="*/ 3429000 h 3429000"/>
              <a:gd name="connsiteX636" fmla="*/ 4177898 w 12192000"/>
              <a:gd name="connsiteY636" fmla="*/ 3429000 h 3429000"/>
              <a:gd name="connsiteX637" fmla="*/ 4391597 w 12192000"/>
              <a:gd name="connsiteY637" fmla="*/ 3127370 h 3429000"/>
              <a:gd name="connsiteX638" fmla="*/ 4668889 w 12192000"/>
              <a:gd name="connsiteY638" fmla="*/ 2817399 h 3429000"/>
              <a:gd name="connsiteX639" fmla="*/ 5055427 w 12192000"/>
              <a:gd name="connsiteY639" fmla="*/ 2502476 h 3429000"/>
              <a:gd name="connsiteX640" fmla="*/ 5371814 w 12192000"/>
              <a:gd name="connsiteY640" fmla="*/ 2249975 h 3429000"/>
              <a:gd name="connsiteX641" fmla="*/ 4987918 w 12192000"/>
              <a:gd name="connsiteY641" fmla="*/ 2409701 h 3429000"/>
              <a:gd name="connsiteX642" fmla="*/ 4317146 w 12192000"/>
              <a:gd name="connsiteY642" fmla="*/ 3158716 h 3429000"/>
              <a:gd name="connsiteX643" fmla="*/ 4171627 w 12192000"/>
              <a:gd name="connsiteY643" fmla="*/ 3429000 h 3429000"/>
              <a:gd name="connsiteX644" fmla="*/ 4081585 w 12192000"/>
              <a:gd name="connsiteY644" fmla="*/ 3429000 h 3429000"/>
              <a:gd name="connsiteX645" fmla="*/ 4238603 w 12192000"/>
              <a:gd name="connsiteY645" fmla="*/ 3130341 h 3429000"/>
              <a:gd name="connsiteX646" fmla="*/ 4778333 w 12192000"/>
              <a:gd name="connsiteY646" fmla="*/ 2444626 h 3429000"/>
              <a:gd name="connsiteX647" fmla="*/ 5414185 w 12192000"/>
              <a:gd name="connsiteY647" fmla="*/ 2144882 h 3429000"/>
              <a:gd name="connsiteX648" fmla="*/ 5959648 w 12192000"/>
              <a:gd name="connsiteY648" fmla="*/ 1331797 h 3429000"/>
              <a:gd name="connsiteX649" fmla="*/ 5355019 w 12192000"/>
              <a:gd name="connsiteY649" fmla="*/ 1305672 h 3429000"/>
              <a:gd name="connsiteX650" fmla="*/ 5083565 w 12192000"/>
              <a:gd name="connsiteY650" fmla="*/ 1750121 h 3429000"/>
              <a:gd name="connsiteX651" fmla="*/ 4713577 w 12192000"/>
              <a:gd name="connsiteY651" fmla="*/ 2187803 h 3429000"/>
              <a:gd name="connsiteX652" fmla="*/ 3989559 w 12192000"/>
              <a:gd name="connsiteY652" fmla="*/ 2716945 h 3429000"/>
              <a:gd name="connsiteX653" fmla="*/ 3939824 w 12192000"/>
              <a:gd name="connsiteY653" fmla="*/ 2637900 h 3429000"/>
              <a:gd name="connsiteX654" fmla="*/ 4584537 w 12192000"/>
              <a:gd name="connsiteY654" fmla="*/ 1895826 h 3429000"/>
              <a:gd name="connsiteX655" fmla="*/ 5037105 w 12192000"/>
              <a:gd name="connsiteY655" fmla="*/ 1659765 h 3429000"/>
              <a:gd name="connsiteX656" fmla="*/ 5039930 w 12192000"/>
              <a:gd name="connsiteY656" fmla="*/ 1660585 h 3429000"/>
              <a:gd name="connsiteX657" fmla="*/ 5263764 w 12192000"/>
              <a:gd name="connsiteY657" fmla="*/ 1306525 h 3429000"/>
              <a:gd name="connsiteX658" fmla="*/ 4086300 w 12192000"/>
              <a:gd name="connsiteY658" fmla="*/ 1455599 h 3429000"/>
              <a:gd name="connsiteX659" fmla="*/ 4085485 w 12192000"/>
              <a:gd name="connsiteY659" fmla="*/ 1470070 h 3429000"/>
              <a:gd name="connsiteX660" fmla="*/ 3871915 w 12192000"/>
              <a:gd name="connsiteY660" fmla="*/ 1824645 h 3429000"/>
              <a:gd name="connsiteX661" fmla="*/ 3799374 w 12192000"/>
              <a:gd name="connsiteY661" fmla="*/ 2037127 h 3429000"/>
              <a:gd name="connsiteX662" fmla="*/ 3498850 w 12192000"/>
              <a:gd name="connsiteY662" fmla="*/ 3232888 h 3429000"/>
              <a:gd name="connsiteX663" fmla="*/ 3399216 w 12192000"/>
              <a:gd name="connsiteY663" fmla="*/ 3429000 h 3429000"/>
              <a:gd name="connsiteX664" fmla="*/ 3303688 w 12192000"/>
              <a:gd name="connsiteY664" fmla="*/ 3429000 h 3429000"/>
              <a:gd name="connsiteX665" fmla="*/ 3391774 w 12192000"/>
              <a:gd name="connsiteY665" fmla="*/ 3268181 h 3429000"/>
              <a:gd name="connsiteX666" fmla="*/ 3735540 w 12192000"/>
              <a:gd name="connsiteY666" fmla="*/ 2117923 h 3429000"/>
              <a:gd name="connsiteX667" fmla="*/ 3729438 w 12192000"/>
              <a:gd name="connsiteY667" fmla="*/ 2140058 h 3429000"/>
              <a:gd name="connsiteX668" fmla="*/ 3707782 w 12192000"/>
              <a:gd name="connsiteY668" fmla="*/ 2215908 h 3429000"/>
              <a:gd name="connsiteX669" fmla="*/ 3583827 w 12192000"/>
              <a:gd name="connsiteY669" fmla="*/ 2610215 h 3429000"/>
              <a:gd name="connsiteX670" fmla="*/ 3547861 w 12192000"/>
              <a:gd name="connsiteY670" fmla="*/ 2700609 h 3429000"/>
              <a:gd name="connsiteX671" fmla="*/ 3490905 w 12192000"/>
              <a:gd name="connsiteY671" fmla="*/ 2848660 h 3429000"/>
              <a:gd name="connsiteX672" fmla="*/ 3455859 w 12192000"/>
              <a:gd name="connsiteY672" fmla="*/ 2962301 h 3429000"/>
              <a:gd name="connsiteX673" fmla="*/ 3429112 w 12192000"/>
              <a:gd name="connsiteY673" fmla="*/ 3050469 h 3429000"/>
              <a:gd name="connsiteX674" fmla="*/ 3304862 w 12192000"/>
              <a:gd name="connsiteY674" fmla="*/ 3367476 h 3429000"/>
              <a:gd name="connsiteX675" fmla="*/ 3276071 w 12192000"/>
              <a:gd name="connsiteY675" fmla="*/ 3429000 h 3429000"/>
              <a:gd name="connsiteX676" fmla="*/ 3240805 w 12192000"/>
              <a:gd name="connsiteY676" fmla="*/ 3429000 h 3429000"/>
              <a:gd name="connsiteX677" fmla="*/ 3275917 w 12192000"/>
              <a:gd name="connsiteY677" fmla="*/ 3354192 h 3429000"/>
              <a:gd name="connsiteX678" fmla="*/ 3399358 w 12192000"/>
              <a:gd name="connsiteY678" fmla="*/ 3040011 h 3429000"/>
              <a:gd name="connsiteX679" fmla="*/ 3425650 w 12192000"/>
              <a:gd name="connsiteY679" fmla="*/ 2952333 h 3429000"/>
              <a:gd name="connsiteX680" fmla="*/ 3460661 w 12192000"/>
              <a:gd name="connsiteY680" fmla="*/ 2837763 h 3429000"/>
              <a:gd name="connsiteX681" fmla="*/ 3518021 w 12192000"/>
              <a:gd name="connsiteY681" fmla="*/ 2688298 h 3429000"/>
              <a:gd name="connsiteX682" fmla="*/ 3554035 w 12192000"/>
              <a:gd name="connsiteY682" fmla="*/ 2598832 h 3429000"/>
              <a:gd name="connsiteX683" fmla="*/ 3677174 w 12192000"/>
              <a:gd name="connsiteY683" fmla="*/ 2207351 h 3429000"/>
              <a:gd name="connsiteX684" fmla="*/ 3698819 w 12192000"/>
              <a:gd name="connsiteY684" fmla="*/ 2131503 h 3429000"/>
              <a:gd name="connsiteX685" fmla="*/ 3702094 w 12192000"/>
              <a:gd name="connsiteY685" fmla="*/ 2120194 h 3429000"/>
              <a:gd name="connsiteX686" fmla="*/ 3398355 w 12192000"/>
              <a:gd name="connsiteY686" fmla="*/ 2665603 h 3429000"/>
              <a:gd name="connsiteX687" fmla="*/ 3193941 w 12192000"/>
              <a:gd name="connsiteY687" fmla="*/ 3369775 h 3429000"/>
              <a:gd name="connsiteX688" fmla="*/ 3184140 w 12192000"/>
              <a:gd name="connsiteY688" fmla="*/ 3429000 h 3429000"/>
              <a:gd name="connsiteX689" fmla="*/ 3099978 w 12192000"/>
              <a:gd name="connsiteY689" fmla="*/ 3429000 h 3429000"/>
              <a:gd name="connsiteX690" fmla="*/ 3101556 w 12192000"/>
              <a:gd name="connsiteY690" fmla="*/ 3414337 h 3429000"/>
              <a:gd name="connsiteX691" fmla="*/ 3370162 w 12192000"/>
              <a:gd name="connsiteY691" fmla="*/ 2356550 h 3429000"/>
              <a:gd name="connsiteX692" fmla="*/ 3746477 w 12192000"/>
              <a:gd name="connsiteY692" fmla="*/ 1948889 h 3429000"/>
              <a:gd name="connsiteX693" fmla="*/ 3863399 w 12192000"/>
              <a:gd name="connsiteY693" fmla="*/ 1658257 h 3429000"/>
              <a:gd name="connsiteX694" fmla="*/ 3968712 w 12192000"/>
              <a:gd name="connsiteY694" fmla="*/ 1484989 h 3429000"/>
              <a:gd name="connsiteX695" fmla="*/ 2792390 w 12192000"/>
              <a:gd name="connsiteY695" fmla="*/ 1953974 h 3429000"/>
              <a:gd name="connsiteX696" fmla="*/ 2714982 w 12192000"/>
              <a:gd name="connsiteY696" fmla="*/ 1998051 h 3429000"/>
              <a:gd name="connsiteX697" fmla="*/ 2813361 w 12192000"/>
              <a:gd name="connsiteY697" fmla="*/ 2594912 h 3429000"/>
              <a:gd name="connsiteX698" fmla="*/ 2688430 w 12192000"/>
              <a:gd name="connsiteY698" fmla="*/ 3372564 h 3429000"/>
              <a:gd name="connsiteX699" fmla="*/ 2629626 w 12192000"/>
              <a:gd name="connsiteY699" fmla="*/ 3334394 h 3429000"/>
              <a:gd name="connsiteX700" fmla="*/ 2565328 w 12192000"/>
              <a:gd name="connsiteY700" fmla="*/ 2087399 h 3429000"/>
              <a:gd name="connsiteX701" fmla="*/ 1922999 w 12192000"/>
              <a:gd name="connsiteY701" fmla="*/ 2551343 h 3429000"/>
              <a:gd name="connsiteX702" fmla="*/ 1950261 w 12192000"/>
              <a:gd name="connsiteY702" fmla="*/ 2976858 h 3429000"/>
              <a:gd name="connsiteX703" fmla="*/ 2365554 w 12192000"/>
              <a:gd name="connsiteY703" fmla="*/ 3330107 h 3429000"/>
              <a:gd name="connsiteX704" fmla="*/ 2424142 w 12192000"/>
              <a:gd name="connsiteY704" fmla="*/ 3429000 h 3429000"/>
              <a:gd name="connsiteX705" fmla="*/ 2395994 w 12192000"/>
              <a:gd name="connsiteY705" fmla="*/ 3429000 h 3429000"/>
              <a:gd name="connsiteX706" fmla="*/ 2392863 w 12192000"/>
              <a:gd name="connsiteY706" fmla="*/ 3423964 h 3429000"/>
              <a:gd name="connsiteX707" fmla="*/ 2017589 w 12192000"/>
              <a:gd name="connsiteY707" fmla="*/ 3064982 h 3429000"/>
              <a:gd name="connsiteX708" fmla="*/ 2147336 w 12192000"/>
              <a:gd name="connsiteY708" fmla="*/ 3165052 h 3429000"/>
              <a:gd name="connsiteX709" fmla="*/ 2207047 w 12192000"/>
              <a:gd name="connsiteY709" fmla="*/ 3225540 h 3429000"/>
              <a:gd name="connsiteX710" fmla="*/ 2299106 w 12192000"/>
              <a:gd name="connsiteY710" fmla="*/ 3349931 h 3429000"/>
              <a:gd name="connsiteX711" fmla="*/ 2314430 w 12192000"/>
              <a:gd name="connsiteY711" fmla="*/ 3372144 h 3429000"/>
              <a:gd name="connsiteX712" fmla="*/ 2352406 w 12192000"/>
              <a:gd name="connsiteY712" fmla="*/ 3429000 h 3429000"/>
              <a:gd name="connsiteX713" fmla="*/ 2314492 w 12192000"/>
              <a:gd name="connsiteY713" fmla="*/ 3429000 h 3429000"/>
              <a:gd name="connsiteX714" fmla="*/ 2288095 w 12192000"/>
              <a:gd name="connsiteY714" fmla="*/ 3389030 h 3429000"/>
              <a:gd name="connsiteX715" fmla="*/ 2272768 w 12192000"/>
              <a:gd name="connsiteY715" fmla="*/ 3366822 h 3429000"/>
              <a:gd name="connsiteX716" fmla="*/ 2182715 w 12192000"/>
              <a:gd name="connsiteY716" fmla="*/ 3246071 h 3429000"/>
              <a:gd name="connsiteX717" fmla="*/ 2032061 w 12192000"/>
              <a:gd name="connsiteY717" fmla="*/ 3112380 h 3429000"/>
              <a:gd name="connsiteX718" fmla="*/ 2257220 w 12192000"/>
              <a:gd name="connsiteY718" fmla="*/ 3397257 h 3429000"/>
              <a:gd name="connsiteX719" fmla="*/ 2281324 w 12192000"/>
              <a:gd name="connsiteY719" fmla="*/ 3429000 h 3429000"/>
              <a:gd name="connsiteX720" fmla="*/ 2242860 w 12192000"/>
              <a:gd name="connsiteY720" fmla="*/ 3429000 h 3429000"/>
              <a:gd name="connsiteX721" fmla="*/ 2232818 w 12192000"/>
              <a:gd name="connsiteY721" fmla="*/ 3415926 h 3429000"/>
              <a:gd name="connsiteX722" fmla="*/ 1990172 w 12192000"/>
              <a:gd name="connsiteY722" fmla="*/ 3113121 h 3429000"/>
              <a:gd name="connsiteX723" fmla="*/ 2124090 w 12192000"/>
              <a:gd name="connsiteY723" fmla="*/ 3332017 h 3429000"/>
              <a:gd name="connsiteX724" fmla="*/ 2200380 w 12192000"/>
              <a:gd name="connsiteY724" fmla="*/ 3429000 h 3429000"/>
              <a:gd name="connsiteX725" fmla="*/ 2147507 w 12192000"/>
              <a:gd name="connsiteY725" fmla="*/ 3429000 h 3429000"/>
              <a:gd name="connsiteX726" fmla="*/ 2070668 w 12192000"/>
              <a:gd name="connsiteY726" fmla="*/ 3332520 h 3429000"/>
              <a:gd name="connsiteX727" fmla="*/ 1975142 w 12192000"/>
              <a:gd name="connsiteY727" fmla="*/ 3156570 h 3429000"/>
              <a:gd name="connsiteX728" fmla="*/ 2050035 w 12192000"/>
              <a:gd name="connsiteY728" fmla="*/ 3384345 h 3429000"/>
              <a:gd name="connsiteX729" fmla="*/ 2063025 w 12192000"/>
              <a:gd name="connsiteY729" fmla="*/ 3429000 h 3429000"/>
              <a:gd name="connsiteX730" fmla="*/ 2021675 w 12192000"/>
              <a:gd name="connsiteY730" fmla="*/ 3429000 h 3429000"/>
              <a:gd name="connsiteX731" fmla="*/ 2019308 w 12192000"/>
              <a:gd name="connsiteY731" fmla="*/ 3418118 h 3429000"/>
              <a:gd name="connsiteX732" fmla="*/ 1938835 w 12192000"/>
              <a:gd name="connsiteY732" fmla="*/ 3122160 h 3429000"/>
              <a:gd name="connsiteX733" fmla="*/ 1953230 w 12192000"/>
              <a:gd name="connsiteY733" fmla="*/ 3330699 h 3429000"/>
              <a:gd name="connsiteX734" fmla="*/ 1956763 w 12192000"/>
              <a:gd name="connsiteY734" fmla="*/ 3349191 h 3429000"/>
              <a:gd name="connsiteX735" fmla="*/ 1967925 w 12192000"/>
              <a:gd name="connsiteY735" fmla="*/ 3429000 h 3429000"/>
              <a:gd name="connsiteX736" fmla="*/ 1936622 w 12192000"/>
              <a:gd name="connsiteY736" fmla="*/ 3429000 h 3429000"/>
              <a:gd name="connsiteX737" fmla="*/ 1926261 w 12192000"/>
              <a:gd name="connsiteY737" fmla="*/ 3355064 h 3429000"/>
              <a:gd name="connsiteX738" fmla="*/ 1922724 w 12192000"/>
              <a:gd name="connsiteY738" fmla="*/ 3336577 h 3429000"/>
              <a:gd name="connsiteX739" fmla="*/ 1904650 w 12192000"/>
              <a:gd name="connsiteY739" fmla="*/ 3210616 h 3429000"/>
              <a:gd name="connsiteX740" fmla="*/ 1885273 w 12192000"/>
              <a:gd name="connsiteY740" fmla="*/ 3429000 h 3429000"/>
              <a:gd name="connsiteX741" fmla="*/ 1854363 w 12192000"/>
              <a:gd name="connsiteY741" fmla="*/ 3429000 h 3429000"/>
              <a:gd name="connsiteX742" fmla="*/ 1880391 w 12192000"/>
              <a:gd name="connsiteY742" fmla="*/ 3174796 h 3429000"/>
              <a:gd name="connsiteX743" fmla="*/ 1818273 w 12192000"/>
              <a:gd name="connsiteY743" fmla="*/ 3286729 h 3429000"/>
              <a:gd name="connsiteX744" fmla="*/ 1794691 w 12192000"/>
              <a:gd name="connsiteY744" fmla="*/ 3414239 h 3429000"/>
              <a:gd name="connsiteX745" fmla="*/ 1794914 w 12192000"/>
              <a:gd name="connsiteY745" fmla="*/ 3429000 h 3429000"/>
              <a:gd name="connsiteX746" fmla="*/ 1746128 w 12192000"/>
              <a:gd name="connsiteY746" fmla="*/ 3429000 h 3429000"/>
              <a:gd name="connsiteX747" fmla="*/ 1753934 w 12192000"/>
              <a:gd name="connsiteY747" fmla="*/ 3295796 h 3429000"/>
              <a:gd name="connsiteX748" fmla="*/ 1792053 w 12192000"/>
              <a:gd name="connsiteY748" fmla="*/ 3143396 h 3429000"/>
              <a:gd name="connsiteX749" fmla="*/ 1862248 w 12192000"/>
              <a:gd name="connsiteY749" fmla="*/ 2837397 h 3429000"/>
              <a:gd name="connsiteX750" fmla="*/ 1862250 w 12192000"/>
              <a:gd name="connsiteY750" fmla="*/ 2604531 h 3429000"/>
              <a:gd name="connsiteX751" fmla="*/ 1211999 w 12192000"/>
              <a:gd name="connsiteY751" fmla="*/ 3254610 h 3429000"/>
              <a:gd name="connsiteX752" fmla="*/ 1213266 w 12192000"/>
              <a:gd name="connsiteY752" fmla="*/ 3262947 h 3429000"/>
              <a:gd name="connsiteX753" fmla="*/ 1203370 w 12192000"/>
              <a:gd name="connsiteY753" fmla="*/ 3421676 h 3429000"/>
              <a:gd name="connsiteX754" fmla="*/ 1203671 w 12192000"/>
              <a:gd name="connsiteY754" fmla="*/ 3429000 h 3429000"/>
              <a:gd name="connsiteX755" fmla="*/ 1143180 w 12192000"/>
              <a:gd name="connsiteY755" fmla="*/ 3429000 h 3429000"/>
              <a:gd name="connsiteX756" fmla="*/ 1142176 w 12192000"/>
              <a:gd name="connsiteY756" fmla="*/ 3337045 h 3429000"/>
              <a:gd name="connsiteX757" fmla="*/ 1067484 w 12192000"/>
              <a:gd name="connsiteY757" fmla="*/ 3429000 h 3429000"/>
              <a:gd name="connsiteX758" fmla="*/ 953928 w 12192000"/>
              <a:gd name="connsiteY758" fmla="*/ 3429000 h 3429000"/>
              <a:gd name="connsiteX759" fmla="*/ 959715 w 12192000"/>
              <a:gd name="connsiteY759" fmla="*/ 3421185 h 3429000"/>
              <a:gd name="connsiteX760" fmla="*/ 1483788 w 12192000"/>
              <a:gd name="connsiteY760" fmla="*/ 2830174 h 3429000"/>
              <a:gd name="connsiteX761" fmla="*/ 1100671 w 12192000"/>
              <a:gd name="connsiteY761" fmla="*/ 2823137 h 3429000"/>
              <a:gd name="connsiteX762" fmla="*/ 1090144 w 12192000"/>
              <a:gd name="connsiteY762" fmla="*/ 2827748 h 3429000"/>
              <a:gd name="connsiteX763" fmla="*/ 1095872 w 12192000"/>
              <a:gd name="connsiteY763" fmla="*/ 2842892 h 3429000"/>
              <a:gd name="connsiteX764" fmla="*/ 262785 w 12192000"/>
              <a:gd name="connsiteY764" fmla="*/ 3416450 h 3429000"/>
              <a:gd name="connsiteX765" fmla="*/ 209968 w 12192000"/>
              <a:gd name="connsiteY765" fmla="*/ 3341713 h 3429000"/>
              <a:gd name="connsiteX766" fmla="*/ 873460 w 12192000"/>
              <a:gd name="connsiteY766" fmla="*/ 2824768 h 3429000"/>
              <a:gd name="connsiteX767" fmla="*/ 192686 w 12192000"/>
              <a:gd name="connsiteY767" fmla="*/ 2420257 h 3429000"/>
              <a:gd name="connsiteX768" fmla="*/ 4696 w 12192000"/>
              <a:gd name="connsiteY768" fmla="*/ 2268668 h 3429000"/>
              <a:gd name="connsiteX769" fmla="*/ 0 w 12192000"/>
              <a:gd name="connsiteY769" fmla="*/ 2260984 h 3429000"/>
              <a:gd name="connsiteX770" fmla="*/ 0 w 12192000"/>
              <a:gd name="connsiteY770" fmla="*/ 2084472 h 3429000"/>
              <a:gd name="connsiteX771" fmla="*/ 174101 w 12192000"/>
              <a:gd name="connsiteY771" fmla="*/ 2191277 h 3429000"/>
              <a:gd name="connsiteX772" fmla="*/ 891800 w 12192000"/>
              <a:gd name="connsiteY772" fmla="*/ 2607935 h 3429000"/>
              <a:gd name="connsiteX773" fmla="*/ 1072219 w 12192000"/>
              <a:gd name="connsiteY773" fmla="*/ 2740443 h 3429000"/>
              <a:gd name="connsiteX774" fmla="*/ 1074117 w 12192000"/>
              <a:gd name="connsiteY774" fmla="*/ 2741301 h 3429000"/>
              <a:gd name="connsiteX775" fmla="*/ 1083114 w 12192000"/>
              <a:gd name="connsiteY775" fmla="*/ 2745131 h 3429000"/>
              <a:gd name="connsiteX776" fmla="*/ 1543010 w 12192000"/>
              <a:gd name="connsiteY776" fmla="*/ 2762140 h 3429000"/>
              <a:gd name="connsiteX777" fmla="*/ 1551080 w 12192000"/>
              <a:gd name="connsiteY777" fmla="*/ 2766006 h 3429000"/>
              <a:gd name="connsiteX778" fmla="*/ 2345443 w 12192000"/>
              <a:gd name="connsiteY778" fmla="*/ 2120882 h 3429000"/>
              <a:gd name="connsiteX779" fmla="*/ 1721499 w 12192000"/>
              <a:gd name="connsiteY779" fmla="*/ 2170969 h 3429000"/>
              <a:gd name="connsiteX780" fmla="*/ 767716 w 12192000"/>
              <a:gd name="connsiteY780" fmla="*/ 2043768 h 3429000"/>
              <a:gd name="connsiteX781" fmla="*/ 722147 w 12192000"/>
              <a:gd name="connsiteY781" fmla="*/ 1964091 h 3429000"/>
              <a:gd name="connsiteX782" fmla="*/ 1485552 w 12192000"/>
              <a:gd name="connsiteY782" fmla="*/ 1884202 h 3429000"/>
              <a:gd name="connsiteX783" fmla="*/ 2143004 w 12192000"/>
              <a:gd name="connsiteY783" fmla="*/ 1973420 h 3429000"/>
              <a:gd name="connsiteX784" fmla="*/ 1933391 w 12192000"/>
              <a:gd name="connsiteY784" fmla="*/ 1727971 h 3429000"/>
              <a:gd name="connsiteX785" fmla="*/ 1827118 w 12192000"/>
              <a:gd name="connsiteY785" fmla="*/ 1539410 h 3429000"/>
              <a:gd name="connsiteX786" fmla="*/ 1837349 w 12192000"/>
              <a:gd name="connsiteY786" fmla="*/ 1527357 h 3429000"/>
              <a:gd name="connsiteX787" fmla="*/ 2162835 w 12192000"/>
              <a:gd name="connsiteY787" fmla="*/ 1758853 h 3429000"/>
              <a:gd name="connsiteX788" fmla="*/ 2257167 w 12192000"/>
              <a:gd name="connsiteY788" fmla="*/ 2033123 h 3429000"/>
              <a:gd name="connsiteX789" fmla="*/ 2261598 w 12192000"/>
              <a:gd name="connsiteY789" fmla="*/ 2038998 h 3429000"/>
              <a:gd name="connsiteX790" fmla="*/ 2437177 w 12192000"/>
              <a:gd name="connsiteY790" fmla="*/ 2050608 h 3429000"/>
              <a:gd name="connsiteX791" fmla="*/ 2445247 w 12192000"/>
              <a:gd name="connsiteY791" fmla="*/ 2054476 h 3429000"/>
              <a:gd name="connsiteX792" fmla="*/ 2743626 w 12192000"/>
              <a:gd name="connsiteY792" fmla="*/ 1875819 h 3429000"/>
              <a:gd name="connsiteX793" fmla="*/ 3048102 w 12192000"/>
              <a:gd name="connsiteY793" fmla="*/ 1721595 h 3429000"/>
              <a:gd name="connsiteX794" fmla="*/ 1799414 w 12192000"/>
              <a:gd name="connsiteY794" fmla="*/ 1265732 h 3429000"/>
              <a:gd name="connsiteX795" fmla="*/ 1771735 w 12192000"/>
              <a:gd name="connsiteY795" fmla="*/ 1190929 h 3429000"/>
              <a:gd name="connsiteX796" fmla="*/ 3104273 w 12192000"/>
              <a:gd name="connsiteY796" fmla="*/ 1647159 h 3429000"/>
              <a:gd name="connsiteX797" fmla="*/ 3113245 w 12192000"/>
              <a:gd name="connsiteY797" fmla="*/ 1661705 h 3429000"/>
              <a:gd name="connsiteX798" fmla="*/ 3126294 w 12192000"/>
              <a:gd name="connsiteY798" fmla="*/ 1685400 h 3429000"/>
              <a:gd name="connsiteX799" fmla="*/ 3937433 w 12192000"/>
              <a:gd name="connsiteY799" fmla="*/ 1401473 h 3429000"/>
              <a:gd name="connsiteX800" fmla="*/ 3590475 w 12192000"/>
              <a:gd name="connsiteY800" fmla="*/ 1168974 h 3429000"/>
              <a:gd name="connsiteX801" fmla="*/ 3100264 w 12192000"/>
              <a:gd name="connsiteY801" fmla="*/ 1150845 h 3429000"/>
              <a:gd name="connsiteX802" fmla="*/ 2183576 w 12192000"/>
              <a:gd name="connsiteY802" fmla="*/ 798150 h 3429000"/>
              <a:gd name="connsiteX803" fmla="*/ 2151029 w 12192000"/>
              <a:gd name="connsiteY803" fmla="*/ 717947 h 3429000"/>
              <a:gd name="connsiteX804" fmla="*/ 3563434 w 12192000"/>
              <a:gd name="connsiteY804" fmla="*/ 1040115 h 3429000"/>
              <a:gd name="connsiteX805" fmla="*/ 3177952 w 12192000"/>
              <a:gd name="connsiteY805" fmla="*/ 228386 h 3429000"/>
              <a:gd name="connsiteX806" fmla="*/ 3189263 w 12192000"/>
              <a:gd name="connsiteY806" fmla="*/ 196726 h 3429000"/>
              <a:gd name="connsiteX807" fmla="*/ 3560912 w 12192000"/>
              <a:gd name="connsiteY807" fmla="*/ 650863 h 3429000"/>
              <a:gd name="connsiteX808" fmla="*/ 3626636 w 12192000"/>
              <a:gd name="connsiteY808" fmla="*/ 1083230 h 3429000"/>
              <a:gd name="connsiteX809" fmla="*/ 3653088 w 12192000"/>
              <a:gd name="connsiteY809" fmla="*/ 1092417 h 3429000"/>
              <a:gd name="connsiteX810" fmla="*/ 3988128 w 12192000"/>
              <a:gd name="connsiteY810" fmla="*/ 1388267 h 3429000"/>
              <a:gd name="connsiteX811" fmla="*/ 4830582 w 12192000"/>
              <a:gd name="connsiteY811" fmla="*/ 1247000 h 3429000"/>
              <a:gd name="connsiteX812" fmla="*/ 4830100 w 12192000"/>
              <a:gd name="connsiteY812" fmla="*/ 1246554 h 3429000"/>
              <a:gd name="connsiteX813" fmla="*/ 4036318 w 12192000"/>
              <a:gd name="connsiteY813" fmla="*/ 718013 h 3429000"/>
              <a:gd name="connsiteX814" fmla="*/ 3432098 w 12192000"/>
              <a:gd name="connsiteY814" fmla="*/ 108312 h 3429000"/>
              <a:gd name="connsiteX815" fmla="*/ 3446761 w 12192000"/>
              <a:gd name="connsiteY815" fmla="*/ 32278 h 3429000"/>
              <a:gd name="connsiteX816" fmla="*/ 4419733 w 12192000"/>
              <a:gd name="connsiteY816" fmla="*/ 534555 h 3429000"/>
              <a:gd name="connsiteX817" fmla="*/ 4781371 w 12192000"/>
              <a:gd name="connsiteY817" fmla="*/ 1029604 h 3429000"/>
              <a:gd name="connsiteX818" fmla="*/ 4780440 w 12192000"/>
              <a:gd name="connsiteY818" fmla="*/ 1041290 h 3429000"/>
              <a:gd name="connsiteX819" fmla="*/ 4898954 w 12192000"/>
              <a:gd name="connsiteY819" fmla="*/ 1233092 h 3429000"/>
              <a:gd name="connsiteX820" fmla="*/ 4900699 w 12192000"/>
              <a:gd name="connsiteY820" fmla="*/ 1241867 h 3429000"/>
              <a:gd name="connsiteX821" fmla="*/ 5714511 w 12192000"/>
              <a:gd name="connsiteY821" fmla="*/ 1234483 h 3429000"/>
              <a:gd name="connsiteX822" fmla="*/ 5464793 w 12192000"/>
              <a:gd name="connsiteY822" fmla="*/ 964556 h 3429000"/>
              <a:gd name="connsiteX823" fmla="*/ 5461897 w 12192000"/>
              <a:gd name="connsiteY823" fmla="*/ 961879 h 3429000"/>
              <a:gd name="connsiteX824" fmla="*/ 4399417 w 12192000"/>
              <a:gd name="connsiteY824" fmla="*/ 23573 h 3429000"/>
              <a:gd name="connsiteX825" fmla="*/ 3090569 w 12192000"/>
              <a:gd name="connsiteY825" fmla="*/ 0 h 3429000"/>
              <a:gd name="connsiteX826" fmla="*/ 3218394 w 12192000"/>
              <a:gd name="connsiteY826" fmla="*/ 0 h 3429000"/>
              <a:gd name="connsiteX827" fmla="*/ 3241469 w 12192000"/>
              <a:gd name="connsiteY827" fmla="*/ 15651 h 3429000"/>
              <a:gd name="connsiteX828" fmla="*/ 3182620 w 12192000"/>
              <a:gd name="connsiteY828" fmla="*/ 54279 h 3429000"/>
              <a:gd name="connsiteX829" fmla="*/ 1890928 w 12192000"/>
              <a:gd name="connsiteY829" fmla="*/ 0 h 3429000"/>
              <a:gd name="connsiteX830" fmla="*/ 1994713 w 12192000"/>
              <a:gd name="connsiteY830" fmla="*/ 0 h 3429000"/>
              <a:gd name="connsiteX831" fmla="*/ 1931354 w 12192000"/>
              <a:gd name="connsiteY831" fmla="*/ 46950 h 3429000"/>
              <a:gd name="connsiteX832" fmla="*/ 1765923 w 12192000"/>
              <a:gd name="connsiteY832" fmla="*/ 152043 h 3429000"/>
              <a:gd name="connsiteX833" fmla="*/ 1702258 w 12192000"/>
              <a:gd name="connsiteY833" fmla="*/ 183286 h 3429000"/>
              <a:gd name="connsiteX834" fmla="*/ 1538370 w 12192000"/>
              <a:gd name="connsiteY834" fmla="*/ 382804 h 3429000"/>
              <a:gd name="connsiteX835" fmla="*/ 542867 w 12192000"/>
              <a:gd name="connsiteY835" fmla="*/ 1515092 h 3429000"/>
              <a:gd name="connsiteX836" fmla="*/ 515800 w 12192000"/>
              <a:gd name="connsiteY836" fmla="*/ 1433180 h 3429000"/>
              <a:gd name="connsiteX837" fmla="*/ 909145 w 12192000"/>
              <a:gd name="connsiteY837" fmla="*/ 770225 h 3429000"/>
              <a:gd name="connsiteX838" fmla="*/ 1214067 w 12192000"/>
              <a:gd name="connsiteY838" fmla="*/ 479561 h 3429000"/>
              <a:gd name="connsiteX839" fmla="*/ 640967 w 12192000"/>
              <a:gd name="connsiteY839" fmla="*/ 676601 h 3429000"/>
              <a:gd name="connsiteX840" fmla="*/ 112563 w 12192000"/>
              <a:gd name="connsiteY840" fmla="*/ 967952 h 3429000"/>
              <a:gd name="connsiteX841" fmla="*/ 0 w 12192000"/>
              <a:gd name="connsiteY841" fmla="*/ 1037006 h 3429000"/>
              <a:gd name="connsiteX842" fmla="*/ 0 w 12192000"/>
              <a:gd name="connsiteY842" fmla="*/ 804763 h 3429000"/>
              <a:gd name="connsiteX843" fmla="*/ 36881 w 12192000"/>
              <a:gd name="connsiteY843" fmla="*/ 771118 h 3429000"/>
              <a:gd name="connsiteX844" fmla="*/ 910534 w 12192000"/>
              <a:gd name="connsiteY844" fmla="*/ 200753 h 3429000"/>
              <a:gd name="connsiteX845" fmla="*/ 1578717 w 12192000"/>
              <a:gd name="connsiteY845" fmla="*/ 146982 h 3429000"/>
              <a:gd name="connsiteX846" fmla="*/ 1887945 w 12192000"/>
              <a:gd name="connsiteY846" fmla="*/ 2196 h 3429000"/>
              <a:gd name="connsiteX847" fmla="*/ 278539 w 12192000"/>
              <a:gd name="connsiteY847" fmla="*/ 0 h 3429000"/>
              <a:gd name="connsiteX848" fmla="*/ 773851 w 12192000"/>
              <a:gd name="connsiteY848" fmla="*/ 0 h 3429000"/>
              <a:gd name="connsiteX849" fmla="*/ 529937 w 12192000"/>
              <a:gd name="connsiteY849" fmla="*/ 74115 h 3429000"/>
              <a:gd name="connsiteX850" fmla="*/ 115099 w 12192000"/>
              <a:gd name="connsiteY850" fmla="*/ 178650 h 3429000"/>
              <a:gd name="connsiteX851" fmla="*/ 97284 w 12192000"/>
              <a:gd name="connsiteY851" fmla="*/ 91393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97284 w 12192000"/>
              <a:gd name="connsiteY863" fmla="*/ 91393 h 3429000"/>
              <a:gd name="connsiteX864" fmla="*/ 278539 w 12192000"/>
              <a:gd name="connsiteY864"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529937 w 12192000"/>
              <a:gd name="connsiteY862" fmla="*/ 74115 h 3429000"/>
              <a:gd name="connsiteX863" fmla="*/ 278539 w 12192000"/>
              <a:gd name="connsiteY863"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860" fmla="*/ 278539 w 12192000"/>
              <a:gd name="connsiteY860" fmla="*/ 0 h 3429000"/>
              <a:gd name="connsiteX861" fmla="*/ 773851 w 12192000"/>
              <a:gd name="connsiteY861" fmla="*/ 0 h 3429000"/>
              <a:gd name="connsiteX862" fmla="*/ 278539 w 12192000"/>
              <a:gd name="connsiteY862"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090569 w 12192000"/>
              <a:gd name="connsiteY836" fmla="*/ 0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3090569 w 12192000"/>
              <a:gd name="connsiteY840" fmla="*/ 0 h 3429000"/>
              <a:gd name="connsiteX841" fmla="*/ 1890928 w 12192000"/>
              <a:gd name="connsiteY841" fmla="*/ 0 h 3429000"/>
              <a:gd name="connsiteX842" fmla="*/ 1994713 w 12192000"/>
              <a:gd name="connsiteY842" fmla="*/ 0 h 3429000"/>
              <a:gd name="connsiteX843" fmla="*/ 1931354 w 12192000"/>
              <a:gd name="connsiteY843" fmla="*/ 46950 h 3429000"/>
              <a:gd name="connsiteX844" fmla="*/ 1765923 w 12192000"/>
              <a:gd name="connsiteY844" fmla="*/ 152043 h 3429000"/>
              <a:gd name="connsiteX845" fmla="*/ 1702258 w 12192000"/>
              <a:gd name="connsiteY845" fmla="*/ 183286 h 3429000"/>
              <a:gd name="connsiteX846" fmla="*/ 1538370 w 12192000"/>
              <a:gd name="connsiteY846" fmla="*/ 382804 h 3429000"/>
              <a:gd name="connsiteX847" fmla="*/ 542867 w 12192000"/>
              <a:gd name="connsiteY847" fmla="*/ 1515092 h 3429000"/>
              <a:gd name="connsiteX848" fmla="*/ 515800 w 12192000"/>
              <a:gd name="connsiteY848" fmla="*/ 1433180 h 3429000"/>
              <a:gd name="connsiteX849" fmla="*/ 909145 w 12192000"/>
              <a:gd name="connsiteY849" fmla="*/ 770225 h 3429000"/>
              <a:gd name="connsiteX850" fmla="*/ 1214067 w 12192000"/>
              <a:gd name="connsiteY850" fmla="*/ 479561 h 3429000"/>
              <a:gd name="connsiteX851" fmla="*/ 640967 w 12192000"/>
              <a:gd name="connsiteY851" fmla="*/ 676601 h 3429000"/>
              <a:gd name="connsiteX852" fmla="*/ 112563 w 12192000"/>
              <a:gd name="connsiteY852" fmla="*/ 967952 h 3429000"/>
              <a:gd name="connsiteX853" fmla="*/ 0 w 12192000"/>
              <a:gd name="connsiteY853" fmla="*/ 1037006 h 3429000"/>
              <a:gd name="connsiteX854" fmla="*/ 0 w 12192000"/>
              <a:gd name="connsiteY854" fmla="*/ 804763 h 3429000"/>
              <a:gd name="connsiteX855" fmla="*/ 36881 w 12192000"/>
              <a:gd name="connsiteY855" fmla="*/ 771118 h 3429000"/>
              <a:gd name="connsiteX856" fmla="*/ 910534 w 12192000"/>
              <a:gd name="connsiteY856" fmla="*/ 200753 h 3429000"/>
              <a:gd name="connsiteX857" fmla="*/ 1578717 w 12192000"/>
              <a:gd name="connsiteY857" fmla="*/ 146982 h 3429000"/>
              <a:gd name="connsiteX858" fmla="*/ 1887945 w 12192000"/>
              <a:gd name="connsiteY858" fmla="*/ 2196 h 3429000"/>
              <a:gd name="connsiteX859" fmla="*/ 1890928 w 12192000"/>
              <a:gd name="connsiteY859"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182620 w 12192000"/>
              <a:gd name="connsiteY836" fmla="*/ 54279 h 3429000"/>
              <a:gd name="connsiteX837" fmla="*/ 3218394 w 12192000"/>
              <a:gd name="connsiteY837" fmla="*/ 0 h 3429000"/>
              <a:gd name="connsiteX838" fmla="*/ 3241469 w 12192000"/>
              <a:gd name="connsiteY838" fmla="*/ 15651 h 3429000"/>
              <a:gd name="connsiteX839" fmla="*/ 3182620 w 12192000"/>
              <a:gd name="connsiteY839" fmla="*/ 54279 h 3429000"/>
              <a:gd name="connsiteX840" fmla="*/ 1890928 w 12192000"/>
              <a:gd name="connsiteY840" fmla="*/ 0 h 3429000"/>
              <a:gd name="connsiteX841" fmla="*/ 1994713 w 12192000"/>
              <a:gd name="connsiteY841" fmla="*/ 0 h 3429000"/>
              <a:gd name="connsiteX842" fmla="*/ 1931354 w 12192000"/>
              <a:gd name="connsiteY842" fmla="*/ 46950 h 3429000"/>
              <a:gd name="connsiteX843" fmla="*/ 1765923 w 12192000"/>
              <a:gd name="connsiteY843" fmla="*/ 152043 h 3429000"/>
              <a:gd name="connsiteX844" fmla="*/ 1702258 w 12192000"/>
              <a:gd name="connsiteY844" fmla="*/ 183286 h 3429000"/>
              <a:gd name="connsiteX845" fmla="*/ 1538370 w 12192000"/>
              <a:gd name="connsiteY845" fmla="*/ 382804 h 3429000"/>
              <a:gd name="connsiteX846" fmla="*/ 542867 w 12192000"/>
              <a:gd name="connsiteY846" fmla="*/ 1515092 h 3429000"/>
              <a:gd name="connsiteX847" fmla="*/ 515800 w 12192000"/>
              <a:gd name="connsiteY847" fmla="*/ 1433180 h 3429000"/>
              <a:gd name="connsiteX848" fmla="*/ 909145 w 12192000"/>
              <a:gd name="connsiteY848" fmla="*/ 770225 h 3429000"/>
              <a:gd name="connsiteX849" fmla="*/ 1214067 w 12192000"/>
              <a:gd name="connsiteY849" fmla="*/ 479561 h 3429000"/>
              <a:gd name="connsiteX850" fmla="*/ 640967 w 12192000"/>
              <a:gd name="connsiteY850" fmla="*/ 676601 h 3429000"/>
              <a:gd name="connsiteX851" fmla="*/ 112563 w 12192000"/>
              <a:gd name="connsiteY851" fmla="*/ 967952 h 3429000"/>
              <a:gd name="connsiteX852" fmla="*/ 0 w 12192000"/>
              <a:gd name="connsiteY852" fmla="*/ 1037006 h 3429000"/>
              <a:gd name="connsiteX853" fmla="*/ 0 w 12192000"/>
              <a:gd name="connsiteY853" fmla="*/ 804763 h 3429000"/>
              <a:gd name="connsiteX854" fmla="*/ 36881 w 12192000"/>
              <a:gd name="connsiteY854" fmla="*/ 771118 h 3429000"/>
              <a:gd name="connsiteX855" fmla="*/ 910534 w 12192000"/>
              <a:gd name="connsiteY855" fmla="*/ 200753 h 3429000"/>
              <a:gd name="connsiteX856" fmla="*/ 1578717 w 12192000"/>
              <a:gd name="connsiteY856" fmla="*/ 146982 h 3429000"/>
              <a:gd name="connsiteX857" fmla="*/ 1887945 w 12192000"/>
              <a:gd name="connsiteY857" fmla="*/ 2196 h 3429000"/>
              <a:gd name="connsiteX858" fmla="*/ 1890928 w 12192000"/>
              <a:gd name="connsiteY858"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3241469 w 12192000"/>
              <a:gd name="connsiteY836" fmla="*/ 15651 h 3429000"/>
              <a:gd name="connsiteX837" fmla="*/ 3218394 w 12192000"/>
              <a:gd name="connsiteY837" fmla="*/ 0 h 3429000"/>
              <a:gd name="connsiteX838" fmla="*/ 3241469 w 12192000"/>
              <a:gd name="connsiteY838" fmla="*/ 15651 h 3429000"/>
              <a:gd name="connsiteX839" fmla="*/ 1890928 w 12192000"/>
              <a:gd name="connsiteY839" fmla="*/ 0 h 3429000"/>
              <a:gd name="connsiteX840" fmla="*/ 1994713 w 12192000"/>
              <a:gd name="connsiteY840" fmla="*/ 0 h 3429000"/>
              <a:gd name="connsiteX841" fmla="*/ 1931354 w 12192000"/>
              <a:gd name="connsiteY841" fmla="*/ 46950 h 3429000"/>
              <a:gd name="connsiteX842" fmla="*/ 1765923 w 12192000"/>
              <a:gd name="connsiteY842" fmla="*/ 152043 h 3429000"/>
              <a:gd name="connsiteX843" fmla="*/ 1702258 w 12192000"/>
              <a:gd name="connsiteY843" fmla="*/ 183286 h 3429000"/>
              <a:gd name="connsiteX844" fmla="*/ 1538370 w 12192000"/>
              <a:gd name="connsiteY844" fmla="*/ 382804 h 3429000"/>
              <a:gd name="connsiteX845" fmla="*/ 542867 w 12192000"/>
              <a:gd name="connsiteY845" fmla="*/ 1515092 h 3429000"/>
              <a:gd name="connsiteX846" fmla="*/ 515800 w 12192000"/>
              <a:gd name="connsiteY846" fmla="*/ 1433180 h 3429000"/>
              <a:gd name="connsiteX847" fmla="*/ 909145 w 12192000"/>
              <a:gd name="connsiteY847" fmla="*/ 770225 h 3429000"/>
              <a:gd name="connsiteX848" fmla="*/ 1214067 w 12192000"/>
              <a:gd name="connsiteY848" fmla="*/ 479561 h 3429000"/>
              <a:gd name="connsiteX849" fmla="*/ 640967 w 12192000"/>
              <a:gd name="connsiteY849" fmla="*/ 676601 h 3429000"/>
              <a:gd name="connsiteX850" fmla="*/ 112563 w 12192000"/>
              <a:gd name="connsiteY850" fmla="*/ 967952 h 3429000"/>
              <a:gd name="connsiteX851" fmla="*/ 0 w 12192000"/>
              <a:gd name="connsiteY851" fmla="*/ 1037006 h 3429000"/>
              <a:gd name="connsiteX852" fmla="*/ 0 w 12192000"/>
              <a:gd name="connsiteY852" fmla="*/ 804763 h 3429000"/>
              <a:gd name="connsiteX853" fmla="*/ 36881 w 12192000"/>
              <a:gd name="connsiteY853" fmla="*/ 771118 h 3429000"/>
              <a:gd name="connsiteX854" fmla="*/ 910534 w 12192000"/>
              <a:gd name="connsiteY854" fmla="*/ 200753 h 3429000"/>
              <a:gd name="connsiteX855" fmla="*/ 1578717 w 12192000"/>
              <a:gd name="connsiteY855" fmla="*/ 146982 h 3429000"/>
              <a:gd name="connsiteX856" fmla="*/ 1887945 w 12192000"/>
              <a:gd name="connsiteY856" fmla="*/ 2196 h 3429000"/>
              <a:gd name="connsiteX857" fmla="*/ 1890928 w 12192000"/>
              <a:gd name="connsiteY857" fmla="*/ 0 h 3429000"/>
              <a:gd name="connsiteX0" fmla="*/ 369702 w 12192000"/>
              <a:gd name="connsiteY0" fmla="*/ 3283169 h 3429000"/>
              <a:gd name="connsiteX1" fmla="*/ 366575 w 12192000"/>
              <a:gd name="connsiteY1" fmla="*/ 3286556 h 3429000"/>
              <a:gd name="connsiteX2" fmla="*/ 371637 w 12192000"/>
              <a:gd name="connsiteY2" fmla="*/ 3284954 h 3429000"/>
              <a:gd name="connsiteX3" fmla="*/ 369702 w 12192000"/>
              <a:gd name="connsiteY3" fmla="*/ 3283169 h 3429000"/>
              <a:gd name="connsiteX4" fmla="*/ 7392322 w 12192000"/>
              <a:gd name="connsiteY4" fmla="*/ 3229238 h 3429000"/>
              <a:gd name="connsiteX5" fmla="*/ 7611337 w 12192000"/>
              <a:gd name="connsiteY5" fmla="*/ 3303821 h 3429000"/>
              <a:gd name="connsiteX6" fmla="*/ 7955762 w 12192000"/>
              <a:gd name="connsiteY6" fmla="*/ 3413006 h 3429000"/>
              <a:gd name="connsiteX7" fmla="*/ 7512455 w 12192000"/>
              <a:gd name="connsiteY7" fmla="*/ 3245734 h 3429000"/>
              <a:gd name="connsiteX8" fmla="*/ 7392322 w 12192000"/>
              <a:gd name="connsiteY8" fmla="*/ 3229238 h 3429000"/>
              <a:gd name="connsiteX9" fmla="*/ 9928143 w 12192000"/>
              <a:gd name="connsiteY9" fmla="*/ 3086312 h 3429000"/>
              <a:gd name="connsiteX10" fmla="*/ 9753801 w 12192000"/>
              <a:gd name="connsiteY10" fmla="*/ 3096103 h 3429000"/>
              <a:gd name="connsiteX11" fmla="*/ 9578027 w 12192000"/>
              <a:gd name="connsiteY11" fmla="*/ 3103104 h 3429000"/>
              <a:gd name="connsiteX12" fmla="*/ 9424342 w 12192000"/>
              <a:gd name="connsiteY12" fmla="*/ 3099403 h 3429000"/>
              <a:gd name="connsiteX13" fmla="*/ 9001907 w 12192000"/>
              <a:gd name="connsiteY13" fmla="*/ 3131369 h 3429000"/>
              <a:gd name="connsiteX14" fmla="*/ 8922138 w 12192000"/>
              <a:gd name="connsiteY14" fmla="*/ 3162702 h 3429000"/>
              <a:gd name="connsiteX15" fmla="*/ 9087550 w 12192000"/>
              <a:gd name="connsiteY15" fmla="*/ 3170765 h 3429000"/>
              <a:gd name="connsiteX16" fmla="*/ 9512475 w 12192000"/>
              <a:gd name="connsiteY16" fmla="*/ 3134693 h 3429000"/>
              <a:gd name="connsiteX17" fmla="*/ 9928143 w 12192000"/>
              <a:gd name="connsiteY17" fmla="*/ 3086312 h 3429000"/>
              <a:gd name="connsiteX18" fmla="*/ 9351220 w 12192000"/>
              <a:gd name="connsiteY18" fmla="*/ 3030370 h 3429000"/>
              <a:gd name="connsiteX19" fmla="*/ 8999756 w 12192000"/>
              <a:gd name="connsiteY19" fmla="*/ 3100929 h 3429000"/>
              <a:gd name="connsiteX20" fmla="*/ 9425830 w 12192000"/>
              <a:gd name="connsiteY20" fmla="*/ 3069517 h 3429000"/>
              <a:gd name="connsiteX21" fmla="*/ 9578307 w 12192000"/>
              <a:gd name="connsiteY21" fmla="*/ 3073035 h 3429000"/>
              <a:gd name="connsiteX22" fmla="*/ 9752771 w 12192000"/>
              <a:gd name="connsiteY22" fmla="*/ 3066471 h 3429000"/>
              <a:gd name="connsiteX23" fmla="*/ 9852779 w 12192000"/>
              <a:gd name="connsiteY23" fmla="*/ 3060665 h 3429000"/>
              <a:gd name="connsiteX24" fmla="*/ 9694862 w 12192000"/>
              <a:gd name="connsiteY24" fmla="*/ 3044140 h 3429000"/>
              <a:gd name="connsiteX25" fmla="*/ 9351220 w 12192000"/>
              <a:gd name="connsiteY25" fmla="*/ 3030370 h 3429000"/>
              <a:gd name="connsiteX26" fmla="*/ 1019354 w 12192000"/>
              <a:gd name="connsiteY26" fmla="*/ 2886006 h 3429000"/>
              <a:gd name="connsiteX27" fmla="*/ 441046 w 12192000"/>
              <a:gd name="connsiteY27" fmla="*/ 3262153 h 3429000"/>
              <a:gd name="connsiteX28" fmla="*/ 1019354 w 12192000"/>
              <a:gd name="connsiteY28" fmla="*/ 2886006 h 3429000"/>
              <a:gd name="connsiteX29" fmla="*/ 991680 w 12192000"/>
              <a:gd name="connsiteY29" fmla="*/ 2869413 h 3429000"/>
              <a:gd name="connsiteX30" fmla="*/ 409060 w 12192000"/>
              <a:gd name="connsiteY30" fmla="*/ 3242470 h 3429000"/>
              <a:gd name="connsiteX31" fmla="*/ 991680 w 12192000"/>
              <a:gd name="connsiteY31" fmla="*/ 2869413 h 3429000"/>
              <a:gd name="connsiteX32" fmla="*/ 7254615 w 12192000"/>
              <a:gd name="connsiteY32" fmla="*/ 2482918 h 3429000"/>
              <a:gd name="connsiteX33" fmla="*/ 7312589 w 12192000"/>
              <a:gd name="connsiteY33" fmla="*/ 2553309 h 3429000"/>
              <a:gd name="connsiteX34" fmla="*/ 7580896 w 12192000"/>
              <a:gd name="connsiteY34" fmla="*/ 2973069 h 3429000"/>
              <a:gd name="connsiteX35" fmla="*/ 7990862 w 12192000"/>
              <a:gd name="connsiteY35" fmla="*/ 3378025 h 3429000"/>
              <a:gd name="connsiteX36" fmla="*/ 7871964 w 12192000"/>
              <a:gd name="connsiteY36" fmla="*/ 3220139 h 3429000"/>
              <a:gd name="connsiteX37" fmla="*/ 7859674 w 12192000"/>
              <a:gd name="connsiteY37" fmla="*/ 3207358 h 3429000"/>
              <a:gd name="connsiteX38" fmla="*/ 7545050 w 12192000"/>
              <a:gd name="connsiteY38" fmla="*/ 2831110 h 3429000"/>
              <a:gd name="connsiteX39" fmla="*/ 7254615 w 12192000"/>
              <a:gd name="connsiteY39" fmla="*/ 2482918 h 3429000"/>
              <a:gd name="connsiteX40" fmla="*/ 9078855 w 12192000"/>
              <a:gd name="connsiteY40" fmla="*/ 2455754 h 3429000"/>
              <a:gd name="connsiteX41" fmla="*/ 8825188 w 12192000"/>
              <a:gd name="connsiteY41" fmla="*/ 3067752 h 3429000"/>
              <a:gd name="connsiteX42" fmla="*/ 9078855 w 12192000"/>
              <a:gd name="connsiteY42" fmla="*/ 2455754 h 3429000"/>
              <a:gd name="connsiteX43" fmla="*/ 9113805 w 12192000"/>
              <a:gd name="connsiteY43" fmla="*/ 2454072 h 3429000"/>
              <a:gd name="connsiteX44" fmla="*/ 8855200 w 12192000"/>
              <a:gd name="connsiteY44" fmla="*/ 3065950 h 3429000"/>
              <a:gd name="connsiteX45" fmla="*/ 9113805 w 12192000"/>
              <a:gd name="connsiteY45" fmla="*/ 2454072 h 3429000"/>
              <a:gd name="connsiteX46" fmla="*/ 9123940 w 12192000"/>
              <a:gd name="connsiteY46" fmla="*/ 2396040 h 3429000"/>
              <a:gd name="connsiteX47" fmla="*/ 9120846 w 12192000"/>
              <a:gd name="connsiteY47" fmla="*/ 2400053 h 3429000"/>
              <a:gd name="connsiteX48" fmla="*/ 9123267 w 12192000"/>
              <a:gd name="connsiteY48" fmla="*/ 2400425 h 3429000"/>
              <a:gd name="connsiteX49" fmla="*/ 9123940 w 12192000"/>
              <a:gd name="connsiteY49" fmla="*/ 2396040 h 3429000"/>
              <a:gd name="connsiteX50" fmla="*/ 103333 w 12192000"/>
              <a:gd name="connsiteY50" fmla="*/ 2270602 h 3429000"/>
              <a:gd name="connsiteX51" fmla="*/ 233938 w 12192000"/>
              <a:gd name="connsiteY51" fmla="*/ 2380416 h 3429000"/>
              <a:gd name="connsiteX52" fmla="*/ 883580 w 12192000"/>
              <a:gd name="connsiteY52" fmla="*/ 2751710 h 3429000"/>
              <a:gd name="connsiteX53" fmla="*/ 487337 w 12192000"/>
              <a:gd name="connsiteY53" fmla="*/ 2521182 h 3429000"/>
              <a:gd name="connsiteX54" fmla="*/ 354051 w 12192000"/>
              <a:gd name="connsiteY54" fmla="*/ 2425912 h 3429000"/>
              <a:gd name="connsiteX55" fmla="*/ 195436 w 12192000"/>
              <a:gd name="connsiteY55" fmla="*/ 2326068 h 3429000"/>
              <a:gd name="connsiteX56" fmla="*/ 103333 w 12192000"/>
              <a:gd name="connsiteY56" fmla="*/ 2270602 h 3429000"/>
              <a:gd name="connsiteX57" fmla="*/ 5539432 w 12192000"/>
              <a:gd name="connsiteY57" fmla="*/ 2213928 h 3429000"/>
              <a:gd name="connsiteX58" fmla="*/ 5555462 w 12192000"/>
              <a:gd name="connsiteY58" fmla="*/ 2265454 h 3429000"/>
              <a:gd name="connsiteX59" fmla="*/ 5828270 w 12192000"/>
              <a:gd name="connsiteY59" fmla="*/ 2891663 h 3429000"/>
              <a:gd name="connsiteX60" fmla="*/ 5947416 w 12192000"/>
              <a:gd name="connsiteY60" fmla="*/ 3145846 h 3429000"/>
              <a:gd name="connsiteX61" fmla="*/ 5539432 w 12192000"/>
              <a:gd name="connsiteY61" fmla="*/ 2213928 h 3429000"/>
              <a:gd name="connsiteX62" fmla="*/ 51253 w 12192000"/>
              <a:gd name="connsiteY62" fmla="*/ 2202825 h 3429000"/>
              <a:gd name="connsiteX63" fmla="*/ 211622 w 12192000"/>
              <a:gd name="connsiteY63" fmla="*/ 2299803 h 3429000"/>
              <a:gd name="connsiteX64" fmla="*/ 371652 w 12192000"/>
              <a:gd name="connsiteY64" fmla="*/ 2400062 h 3429000"/>
              <a:gd name="connsiteX65" fmla="*/ 505903 w 12192000"/>
              <a:gd name="connsiteY65" fmla="*/ 2496221 h 3429000"/>
              <a:gd name="connsiteX66" fmla="*/ 899240 w 12192000"/>
              <a:gd name="connsiteY66" fmla="*/ 2724068 h 3429000"/>
              <a:gd name="connsiteX67" fmla="*/ 988114 w 12192000"/>
              <a:gd name="connsiteY67" fmla="*/ 2745204 h 3429000"/>
              <a:gd name="connsiteX68" fmla="*/ 845971 w 12192000"/>
              <a:gd name="connsiteY68" fmla="*/ 2638177 h 3429000"/>
              <a:gd name="connsiteX69" fmla="*/ 448057 w 12192000"/>
              <a:gd name="connsiteY69" fmla="*/ 2412376 h 3429000"/>
              <a:gd name="connsiteX70" fmla="*/ 51253 w 12192000"/>
              <a:gd name="connsiteY70" fmla="*/ 2202825 h 3429000"/>
              <a:gd name="connsiteX71" fmla="*/ 2606687 w 12192000"/>
              <a:gd name="connsiteY71" fmla="*/ 2201718 h 3429000"/>
              <a:gd name="connsiteX72" fmla="*/ 2645658 w 12192000"/>
              <a:gd name="connsiteY72" fmla="*/ 3211259 h 3429000"/>
              <a:gd name="connsiteX73" fmla="*/ 2606687 w 12192000"/>
              <a:gd name="connsiteY73" fmla="*/ 2201718 h 3429000"/>
              <a:gd name="connsiteX74" fmla="*/ 10097724 w 12192000"/>
              <a:gd name="connsiteY74" fmla="*/ 2162852 h 3429000"/>
              <a:gd name="connsiteX75" fmla="*/ 9645248 w 12192000"/>
              <a:gd name="connsiteY75" fmla="*/ 2201119 h 3429000"/>
              <a:gd name="connsiteX76" fmla="*/ 9543858 w 12192000"/>
              <a:gd name="connsiteY76" fmla="*/ 2221510 h 3429000"/>
              <a:gd name="connsiteX77" fmla="*/ 9681648 w 12192000"/>
              <a:gd name="connsiteY77" fmla="*/ 2200828 h 3429000"/>
              <a:gd name="connsiteX78" fmla="*/ 10557846 w 12192000"/>
              <a:gd name="connsiteY78" fmla="*/ 2172337 h 3429000"/>
              <a:gd name="connsiteX79" fmla="*/ 10301704 w 12192000"/>
              <a:gd name="connsiteY79" fmla="*/ 2169847 h 3429000"/>
              <a:gd name="connsiteX80" fmla="*/ 10250553 w 12192000"/>
              <a:gd name="connsiteY80" fmla="*/ 2166539 h 3429000"/>
              <a:gd name="connsiteX81" fmla="*/ 10097724 w 12192000"/>
              <a:gd name="connsiteY81" fmla="*/ 2162852 h 3429000"/>
              <a:gd name="connsiteX82" fmla="*/ 3642057 w 12192000"/>
              <a:gd name="connsiteY82" fmla="*/ 2144487 h 3429000"/>
              <a:gd name="connsiteX83" fmla="*/ 3632981 w 12192000"/>
              <a:gd name="connsiteY83" fmla="*/ 2150437 h 3429000"/>
              <a:gd name="connsiteX84" fmla="*/ 3382436 w 12192000"/>
              <a:gd name="connsiteY84" fmla="*/ 2523726 h 3429000"/>
              <a:gd name="connsiteX85" fmla="*/ 3191929 w 12192000"/>
              <a:gd name="connsiteY85" fmla="*/ 3233669 h 3429000"/>
              <a:gd name="connsiteX86" fmla="*/ 3369898 w 12192000"/>
              <a:gd name="connsiteY86" fmla="*/ 2652771 h 3429000"/>
              <a:gd name="connsiteX87" fmla="*/ 3642057 w 12192000"/>
              <a:gd name="connsiteY87" fmla="*/ 2144487 h 3429000"/>
              <a:gd name="connsiteX88" fmla="*/ 7015907 w 12192000"/>
              <a:gd name="connsiteY88" fmla="*/ 2112548 h 3429000"/>
              <a:gd name="connsiteX89" fmla="*/ 7259646 w 12192000"/>
              <a:gd name="connsiteY89" fmla="*/ 2336985 h 3429000"/>
              <a:gd name="connsiteX90" fmla="*/ 7741483 w 12192000"/>
              <a:gd name="connsiteY90" fmla="*/ 2850980 h 3429000"/>
              <a:gd name="connsiteX91" fmla="*/ 8008941 w 12192000"/>
              <a:gd name="connsiteY91" fmla="*/ 3304560 h 3429000"/>
              <a:gd name="connsiteX92" fmla="*/ 7999234 w 12192000"/>
              <a:gd name="connsiteY92" fmla="*/ 3181993 h 3429000"/>
              <a:gd name="connsiteX93" fmla="*/ 7715154 w 12192000"/>
              <a:gd name="connsiteY93" fmla="*/ 2768148 h 3429000"/>
              <a:gd name="connsiteX94" fmla="*/ 7271900 w 12192000"/>
              <a:gd name="connsiteY94" fmla="*/ 2305551 h 3429000"/>
              <a:gd name="connsiteX95" fmla="*/ 7015907 w 12192000"/>
              <a:gd name="connsiteY95" fmla="*/ 2112548 h 3429000"/>
              <a:gd name="connsiteX96" fmla="*/ 2650666 w 12192000"/>
              <a:gd name="connsiteY96" fmla="*/ 2101686 h 3429000"/>
              <a:gd name="connsiteX97" fmla="*/ 2650249 w 12192000"/>
              <a:gd name="connsiteY97" fmla="*/ 2103101 h 3429000"/>
              <a:gd name="connsiteX98" fmla="*/ 2663808 w 12192000"/>
              <a:gd name="connsiteY98" fmla="*/ 3106215 h 3429000"/>
              <a:gd name="connsiteX99" fmla="*/ 2665418 w 12192000"/>
              <a:gd name="connsiteY99" fmla="*/ 2703756 h 3429000"/>
              <a:gd name="connsiteX100" fmla="*/ 2650666 w 12192000"/>
              <a:gd name="connsiteY100" fmla="*/ 2101686 h 3429000"/>
              <a:gd name="connsiteX101" fmla="*/ 10218664 w 12192000"/>
              <a:gd name="connsiteY101" fmla="*/ 2096300 h 3429000"/>
              <a:gd name="connsiteX102" fmla="*/ 10086154 w 12192000"/>
              <a:gd name="connsiteY102" fmla="*/ 2096937 h 3429000"/>
              <a:gd name="connsiteX103" fmla="*/ 9778614 w 12192000"/>
              <a:gd name="connsiteY103" fmla="*/ 2121189 h 3429000"/>
              <a:gd name="connsiteX104" fmla="*/ 9601703 w 12192000"/>
              <a:gd name="connsiteY104" fmla="*/ 2176852 h 3429000"/>
              <a:gd name="connsiteX105" fmla="*/ 9641684 w 12192000"/>
              <a:gd name="connsiteY105" fmla="*/ 2171203 h 3429000"/>
              <a:gd name="connsiteX106" fmla="*/ 10252799 w 12192000"/>
              <a:gd name="connsiteY106" fmla="*/ 2135971 h 3429000"/>
              <a:gd name="connsiteX107" fmla="*/ 10304297 w 12192000"/>
              <a:gd name="connsiteY107" fmla="*/ 2139822 h 3429000"/>
              <a:gd name="connsiteX108" fmla="*/ 10533945 w 12192000"/>
              <a:gd name="connsiteY108" fmla="*/ 2144703 h 3429000"/>
              <a:gd name="connsiteX109" fmla="*/ 10446061 w 12192000"/>
              <a:gd name="connsiteY109" fmla="*/ 2126562 h 3429000"/>
              <a:gd name="connsiteX110" fmla="*/ 10360877 w 12192000"/>
              <a:gd name="connsiteY110" fmla="*/ 2109004 h 3429000"/>
              <a:gd name="connsiteX111" fmla="*/ 10218664 w 12192000"/>
              <a:gd name="connsiteY111" fmla="*/ 2096300 h 3429000"/>
              <a:gd name="connsiteX112" fmla="*/ 6946849 w 12192000"/>
              <a:gd name="connsiteY112" fmla="*/ 2094271 h 3429000"/>
              <a:gd name="connsiteX113" fmla="*/ 6946972 w 12192000"/>
              <a:gd name="connsiteY113" fmla="*/ 2097491 h 3429000"/>
              <a:gd name="connsiteX114" fmla="*/ 7105827 w 12192000"/>
              <a:gd name="connsiteY114" fmla="*/ 2289700 h 3429000"/>
              <a:gd name="connsiteX115" fmla="*/ 7126431 w 12192000"/>
              <a:gd name="connsiteY115" fmla="*/ 2308872 h 3429000"/>
              <a:gd name="connsiteX116" fmla="*/ 7567269 w 12192000"/>
              <a:gd name="connsiteY116" fmla="*/ 2811461 h 3429000"/>
              <a:gd name="connsiteX117" fmla="*/ 7880270 w 12192000"/>
              <a:gd name="connsiteY117" fmla="*/ 3186176 h 3429000"/>
              <a:gd name="connsiteX118" fmla="*/ 7892560 w 12192000"/>
              <a:gd name="connsiteY118" fmla="*/ 3198949 h 3429000"/>
              <a:gd name="connsiteX119" fmla="*/ 7971643 w 12192000"/>
              <a:gd name="connsiteY119" fmla="*/ 3289236 h 3429000"/>
              <a:gd name="connsiteX120" fmla="*/ 7719359 w 12192000"/>
              <a:gd name="connsiteY120" fmla="*/ 2870011 h 3429000"/>
              <a:gd name="connsiteX121" fmla="*/ 7240170 w 12192000"/>
              <a:gd name="connsiteY121" fmla="*/ 2358985 h 3429000"/>
              <a:gd name="connsiteX122" fmla="*/ 6946849 w 12192000"/>
              <a:gd name="connsiteY122" fmla="*/ 2094271 h 3429000"/>
              <a:gd name="connsiteX123" fmla="*/ 2680277 w 12192000"/>
              <a:gd name="connsiteY123" fmla="*/ 2050204 h 3429000"/>
              <a:gd name="connsiteX124" fmla="*/ 2678972 w 12192000"/>
              <a:gd name="connsiteY124" fmla="*/ 2052582 h 3429000"/>
              <a:gd name="connsiteX125" fmla="*/ 2696666 w 12192000"/>
              <a:gd name="connsiteY125" fmla="*/ 2704836 h 3429000"/>
              <a:gd name="connsiteX126" fmla="*/ 2695769 w 12192000"/>
              <a:gd name="connsiteY126" fmla="*/ 2961955 h 3429000"/>
              <a:gd name="connsiteX127" fmla="*/ 2739893 w 12192000"/>
              <a:gd name="connsiteY127" fmla="*/ 2679357 h 3429000"/>
              <a:gd name="connsiteX128" fmla="*/ 2680277 w 12192000"/>
              <a:gd name="connsiteY128" fmla="*/ 2050204 h 3429000"/>
              <a:gd name="connsiteX129" fmla="*/ 1132195 w 12192000"/>
              <a:gd name="connsiteY129" fmla="*/ 2038980 h 3429000"/>
              <a:gd name="connsiteX130" fmla="*/ 1679056 w 12192000"/>
              <a:gd name="connsiteY130" fmla="*/ 2087907 h 3429000"/>
              <a:gd name="connsiteX131" fmla="*/ 2128648 w 12192000"/>
              <a:gd name="connsiteY131" fmla="*/ 2045249 h 3429000"/>
              <a:gd name="connsiteX132" fmla="*/ 1825619 w 12192000"/>
              <a:gd name="connsiteY132" fmla="*/ 2049447 h 3429000"/>
              <a:gd name="connsiteX133" fmla="*/ 1737798 w 12192000"/>
              <a:gd name="connsiteY133" fmla="*/ 2054353 h 3429000"/>
              <a:gd name="connsiteX134" fmla="*/ 1132195 w 12192000"/>
              <a:gd name="connsiteY134" fmla="*/ 2038980 h 3429000"/>
              <a:gd name="connsiteX135" fmla="*/ 10104407 w 12192000"/>
              <a:gd name="connsiteY135" fmla="*/ 2029317 h 3429000"/>
              <a:gd name="connsiteX136" fmla="*/ 9704375 w 12192000"/>
              <a:gd name="connsiteY136" fmla="*/ 2107349 h 3429000"/>
              <a:gd name="connsiteX137" fmla="*/ 9773804 w 12192000"/>
              <a:gd name="connsiteY137" fmla="*/ 2090543 h 3429000"/>
              <a:gd name="connsiteX138" fmla="*/ 10086605 w 12192000"/>
              <a:gd name="connsiteY138" fmla="*/ 2065992 h 3429000"/>
              <a:gd name="connsiteX139" fmla="*/ 10367276 w 12192000"/>
              <a:gd name="connsiteY139" fmla="*/ 2078848 h 3429000"/>
              <a:gd name="connsiteX140" fmla="*/ 10454262 w 12192000"/>
              <a:gd name="connsiteY140" fmla="*/ 2096798 h 3429000"/>
              <a:gd name="connsiteX141" fmla="*/ 10569223 w 12192000"/>
              <a:gd name="connsiteY141" fmla="*/ 2118311 h 3429000"/>
              <a:gd name="connsiteX142" fmla="*/ 10104407 w 12192000"/>
              <a:gd name="connsiteY142" fmla="*/ 2029317 h 3429000"/>
              <a:gd name="connsiteX143" fmla="*/ 6861797 w 12192000"/>
              <a:gd name="connsiteY143" fmla="*/ 1990899 h 3429000"/>
              <a:gd name="connsiteX144" fmla="*/ 6879594 w 12192000"/>
              <a:gd name="connsiteY144" fmla="*/ 1995547 h 3429000"/>
              <a:gd name="connsiteX145" fmla="*/ 7789028 w 12192000"/>
              <a:gd name="connsiteY145" fmla="*/ 2783316 h 3429000"/>
              <a:gd name="connsiteX146" fmla="*/ 8093600 w 12192000"/>
              <a:gd name="connsiteY146" fmla="*/ 3281671 h 3429000"/>
              <a:gd name="connsiteX147" fmla="*/ 8129425 w 12192000"/>
              <a:gd name="connsiteY147" fmla="*/ 3425298 h 3429000"/>
              <a:gd name="connsiteX148" fmla="*/ 8130898 w 12192000"/>
              <a:gd name="connsiteY148" fmla="*/ 3428998 h 3429000"/>
              <a:gd name="connsiteX149" fmla="*/ 7899365 w 12192000"/>
              <a:gd name="connsiteY149" fmla="*/ 3428998 h 3429000"/>
              <a:gd name="connsiteX150" fmla="*/ 7761176 w 12192000"/>
              <a:gd name="connsiteY150" fmla="*/ 3387656 h 3429000"/>
              <a:gd name="connsiteX151" fmla="*/ 7602080 w 12192000"/>
              <a:gd name="connsiteY151" fmla="*/ 3331867 h 3429000"/>
              <a:gd name="connsiteX152" fmla="*/ 7289862 w 12192000"/>
              <a:gd name="connsiteY152" fmla="*/ 3230827 h 3429000"/>
              <a:gd name="connsiteX153" fmla="*/ 7582411 w 12192000"/>
              <a:gd name="connsiteY153" fmla="*/ 3355122 h 3429000"/>
              <a:gd name="connsiteX154" fmla="*/ 7605759 w 12192000"/>
              <a:gd name="connsiteY154" fmla="*/ 3364465 h 3429000"/>
              <a:gd name="connsiteX155" fmla="*/ 7737910 w 12192000"/>
              <a:gd name="connsiteY155" fmla="*/ 3411638 h 3429000"/>
              <a:gd name="connsiteX156" fmla="*/ 7826532 w 12192000"/>
              <a:gd name="connsiteY156" fmla="*/ 3428999 h 3429000"/>
              <a:gd name="connsiteX157" fmla="*/ 7696096 w 12192000"/>
              <a:gd name="connsiteY157" fmla="*/ 3428999 h 3429000"/>
              <a:gd name="connsiteX158" fmla="*/ 7594081 w 12192000"/>
              <a:gd name="connsiteY158" fmla="*/ 3392149 h 3429000"/>
              <a:gd name="connsiteX159" fmla="*/ 7570734 w 12192000"/>
              <a:gd name="connsiteY159" fmla="*/ 3382799 h 3429000"/>
              <a:gd name="connsiteX160" fmla="*/ 7271814 w 12192000"/>
              <a:gd name="connsiteY160" fmla="*/ 3255601 h 3429000"/>
              <a:gd name="connsiteX161" fmla="*/ 7585232 w 12192000"/>
              <a:gd name="connsiteY161" fmla="*/ 3421060 h 3429000"/>
              <a:gd name="connsiteX162" fmla="*/ 7613775 w 12192000"/>
              <a:gd name="connsiteY162" fmla="*/ 3428998 h 3429000"/>
              <a:gd name="connsiteX163" fmla="*/ 7522197 w 12192000"/>
              <a:gd name="connsiteY163" fmla="*/ 3428998 h 3429000"/>
              <a:gd name="connsiteX164" fmla="*/ 7410696 w 12192000"/>
              <a:gd name="connsiteY164" fmla="*/ 3374861 h 3429000"/>
              <a:gd name="connsiteX165" fmla="*/ 7088673 w 12192000"/>
              <a:gd name="connsiteY165" fmla="*/ 3181396 h 3429000"/>
              <a:gd name="connsiteX166" fmla="*/ 7090188 w 12192000"/>
              <a:gd name="connsiteY166" fmla="*/ 3155365 h 3429000"/>
              <a:gd name="connsiteX167" fmla="*/ 7780046 w 12192000"/>
              <a:gd name="connsiteY167" fmla="*/ 3282283 h 3429000"/>
              <a:gd name="connsiteX168" fmla="*/ 7944957 w 12192000"/>
              <a:gd name="connsiteY168" fmla="*/ 3370347 h 3429000"/>
              <a:gd name="connsiteX169" fmla="*/ 7601828 w 12192000"/>
              <a:gd name="connsiteY169" fmla="*/ 3074934 h 3429000"/>
              <a:gd name="connsiteX170" fmla="*/ 7042773 w 12192000"/>
              <a:gd name="connsiteY170" fmla="*/ 2305011 h 3429000"/>
              <a:gd name="connsiteX171" fmla="*/ 6844835 w 12192000"/>
              <a:gd name="connsiteY171" fmla="*/ 1995988 h 3429000"/>
              <a:gd name="connsiteX172" fmla="*/ 6861797 w 12192000"/>
              <a:gd name="connsiteY172" fmla="*/ 1990899 h 3429000"/>
              <a:gd name="connsiteX173" fmla="*/ 1456157 w 12192000"/>
              <a:gd name="connsiteY173" fmla="*/ 1942404 h 3429000"/>
              <a:gd name="connsiteX174" fmla="*/ 1244432 w 12192000"/>
              <a:gd name="connsiteY174" fmla="*/ 1956601 h 3429000"/>
              <a:gd name="connsiteX175" fmla="*/ 973990 w 12192000"/>
              <a:gd name="connsiteY175" fmla="*/ 1995940 h 3429000"/>
              <a:gd name="connsiteX176" fmla="*/ 1103809 w 12192000"/>
              <a:gd name="connsiteY176" fmla="*/ 2004720 h 3429000"/>
              <a:gd name="connsiteX177" fmla="*/ 1123454 w 12192000"/>
              <a:gd name="connsiteY177" fmla="*/ 2006727 h 3429000"/>
              <a:gd name="connsiteX178" fmla="*/ 1737017 w 12192000"/>
              <a:gd name="connsiteY178" fmla="*/ 2023183 h 3429000"/>
              <a:gd name="connsiteX179" fmla="*/ 1824397 w 12192000"/>
              <a:gd name="connsiteY179" fmla="*/ 2018757 h 3429000"/>
              <a:gd name="connsiteX180" fmla="*/ 2070059 w 12192000"/>
              <a:gd name="connsiteY180" fmla="*/ 2012660 h 3429000"/>
              <a:gd name="connsiteX181" fmla="*/ 1456157 w 12192000"/>
              <a:gd name="connsiteY181" fmla="*/ 1942404 h 3429000"/>
              <a:gd name="connsiteX182" fmla="*/ 4988186 w 12192000"/>
              <a:gd name="connsiteY182" fmla="*/ 1787467 h 3429000"/>
              <a:gd name="connsiteX183" fmla="*/ 4777334 w 12192000"/>
              <a:gd name="connsiteY183" fmla="*/ 1977072 h 3429000"/>
              <a:gd name="connsiteX184" fmla="*/ 4718341 w 12192000"/>
              <a:gd name="connsiteY184" fmla="*/ 2039043 h 3429000"/>
              <a:gd name="connsiteX185" fmla="*/ 4604655 w 12192000"/>
              <a:gd name="connsiteY185" fmla="*/ 2154434 h 3429000"/>
              <a:gd name="connsiteX186" fmla="*/ 4565074 w 12192000"/>
              <a:gd name="connsiteY186" fmla="*/ 2189550 h 3429000"/>
              <a:gd name="connsiteX187" fmla="*/ 4988186 w 12192000"/>
              <a:gd name="connsiteY187" fmla="*/ 1787467 h 3429000"/>
              <a:gd name="connsiteX188" fmla="*/ 4978032 w 12192000"/>
              <a:gd name="connsiteY188" fmla="*/ 1754809 h 3429000"/>
              <a:gd name="connsiteX189" fmla="*/ 4463413 w 12192000"/>
              <a:gd name="connsiteY189" fmla="*/ 2186162 h 3429000"/>
              <a:gd name="connsiteX190" fmla="*/ 4358134 w 12192000"/>
              <a:gd name="connsiteY190" fmla="*/ 2313791 h 3429000"/>
              <a:gd name="connsiteX191" fmla="*/ 4376219 w 12192000"/>
              <a:gd name="connsiteY191" fmla="*/ 2300027 h 3429000"/>
              <a:gd name="connsiteX192" fmla="*/ 4582340 w 12192000"/>
              <a:gd name="connsiteY192" fmla="*/ 2132037 h 3429000"/>
              <a:gd name="connsiteX193" fmla="*/ 4694684 w 12192000"/>
              <a:gd name="connsiteY193" fmla="*/ 2018098 h 3429000"/>
              <a:gd name="connsiteX194" fmla="*/ 4754123 w 12192000"/>
              <a:gd name="connsiteY194" fmla="*/ 1955643 h 3429000"/>
              <a:gd name="connsiteX195" fmla="*/ 4978032 w 12192000"/>
              <a:gd name="connsiteY195" fmla="*/ 1754809 h 3429000"/>
              <a:gd name="connsiteX196" fmla="*/ 7427076 w 12192000"/>
              <a:gd name="connsiteY196" fmla="*/ 1713684 h 3429000"/>
              <a:gd name="connsiteX197" fmla="*/ 7485963 w 12192000"/>
              <a:gd name="connsiteY197" fmla="*/ 1745783 h 3429000"/>
              <a:gd name="connsiteX198" fmla="*/ 7719410 w 12192000"/>
              <a:gd name="connsiteY198" fmla="*/ 1928281 h 3429000"/>
              <a:gd name="connsiteX199" fmla="*/ 7907163 w 12192000"/>
              <a:gd name="connsiteY199" fmla="*/ 2117863 h 3429000"/>
              <a:gd name="connsiteX200" fmla="*/ 7956656 w 12192000"/>
              <a:gd name="connsiteY200" fmla="*/ 2186961 h 3429000"/>
              <a:gd name="connsiteX201" fmla="*/ 8023445 w 12192000"/>
              <a:gd name="connsiteY201" fmla="*/ 2276642 h 3429000"/>
              <a:gd name="connsiteX202" fmla="*/ 7754656 w 12192000"/>
              <a:gd name="connsiteY202" fmla="*/ 1912546 h 3429000"/>
              <a:gd name="connsiteX203" fmla="*/ 7427076 w 12192000"/>
              <a:gd name="connsiteY203" fmla="*/ 1713684 h 3429000"/>
              <a:gd name="connsiteX204" fmla="*/ 7312201 w 12192000"/>
              <a:gd name="connsiteY204" fmla="*/ 1699278 h 3429000"/>
              <a:gd name="connsiteX205" fmla="*/ 7343603 w 12192000"/>
              <a:gd name="connsiteY205" fmla="*/ 1720746 h 3429000"/>
              <a:gd name="connsiteX206" fmla="*/ 7791759 w 12192000"/>
              <a:gd name="connsiteY206" fmla="*/ 2086717 h 3429000"/>
              <a:gd name="connsiteX207" fmla="*/ 7825280 w 12192000"/>
              <a:gd name="connsiteY207" fmla="*/ 2122608 h 3429000"/>
              <a:gd name="connsiteX208" fmla="*/ 7982410 w 12192000"/>
              <a:gd name="connsiteY208" fmla="*/ 2273551 h 3429000"/>
              <a:gd name="connsiteX209" fmla="*/ 7932408 w 12192000"/>
              <a:gd name="connsiteY209" fmla="*/ 2203736 h 3429000"/>
              <a:gd name="connsiteX210" fmla="*/ 7883927 w 12192000"/>
              <a:gd name="connsiteY210" fmla="*/ 2136087 h 3429000"/>
              <a:gd name="connsiteX211" fmla="*/ 7699832 w 12192000"/>
              <a:gd name="connsiteY211" fmla="*/ 1950904 h 3429000"/>
              <a:gd name="connsiteX212" fmla="*/ 7470240 w 12192000"/>
              <a:gd name="connsiteY212" fmla="*/ 1771559 h 3429000"/>
              <a:gd name="connsiteX213" fmla="*/ 7312201 w 12192000"/>
              <a:gd name="connsiteY213" fmla="*/ 1699278 h 3429000"/>
              <a:gd name="connsiteX214" fmla="*/ 7244057 w 12192000"/>
              <a:gd name="connsiteY214" fmla="*/ 1695233 h 3429000"/>
              <a:gd name="connsiteX215" fmla="*/ 7353035 w 12192000"/>
              <a:gd name="connsiteY215" fmla="*/ 1768318 h 3429000"/>
              <a:gd name="connsiteX216" fmla="*/ 7981878 w 12192000"/>
              <a:gd name="connsiteY216" fmla="*/ 2309345 h 3429000"/>
              <a:gd name="connsiteX217" fmla="*/ 7804780 w 12192000"/>
              <a:gd name="connsiteY217" fmla="*/ 2143174 h 3429000"/>
              <a:gd name="connsiteX218" fmla="*/ 7771164 w 12192000"/>
              <a:gd name="connsiteY218" fmla="*/ 2107908 h 3429000"/>
              <a:gd name="connsiteX219" fmla="*/ 7327465 w 12192000"/>
              <a:gd name="connsiteY219" fmla="*/ 1745181 h 3429000"/>
              <a:gd name="connsiteX220" fmla="*/ 7244057 w 12192000"/>
              <a:gd name="connsiteY220" fmla="*/ 1695233 h 3429000"/>
              <a:gd name="connsiteX221" fmla="*/ 7133363 w 12192000"/>
              <a:gd name="connsiteY221" fmla="*/ 1621246 h 3429000"/>
              <a:gd name="connsiteX222" fmla="*/ 8128687 w 12192000"/>
              <a:gd name="connsiteY222" fmla="*/ 2361959 h 3429000"/>
              <a:gd name="connsiteX223" fmla="*/ 8497002 w 12192000"/>
              <a:gd name="connsiteY223" fmla="*/ 2775913 h 3429000"/>
              <a:gd name="connsiteX224" fmla="*/ 8514292 w 12192000"/>
              <a:gd name="connsiteY224" fmla="*/ 2586372 h 3429000"/>
              <a:gd name="connsiteX225" fmla="*/ 8491838 w 12192000"/>
              <a:gd name="connsiteY225" fmla="*/ 1907275 h 3429000"/>
              <a:gd name="connsiteX226" fmla="*/ 8605731 w 12192000"/>
              <a:gd name="connsiteY226" fmla="*/ 2171804 h 3429000"/>
              <a:gd name="connsiteX227" fmla="*/ 8594880 w 12192000"/>
              <a:gd name="connsiteY227" fmla="*/ 2610262 h 3429000"/>
              <a:gd name="connsiteX228" fmla="*/ 8494242 w 12192000"/>
              <a:gd name="connsiteY228" fmla="*/ 3363600 h 3429000"/>
              <a:gd name="connsiteX229" fmla="*/ 8794675 w 12192000"/>
              <a:gd name="connsiteY229" fmla="*/ 3161735 h 3429000"/>
              <a:gd name="connsiteX230" fmla="*/ 8800448 w 12192000"/>
              <a:gd name="connsiteY230" fmla="*/ 3152371 h 3429000"/>
              <a:gd name="connsiteX231" fmla="*/ 8788186 w 12192000"/>
              <a:gd name="connsiteY231" fmla="*/ 3143441 h 3429000"/>
              <a:gd name="connsiteX232" fmla="*/ 9137232 w 12192000"/>
              <a:gd name="connsiteY232" fmla="*/ 2236639 h 3429000"/>
              <a:gd name="connsiteX233" fmla="*/ 9216765 w 12192000"/>
              <a:gd name="connsiteY233" fmla="*/ 2267416 h 3429000"/>
              <a:gd name="connsiteX234" fmla="*/ 8969849 w 12192000"/>
              <a:gd name="connsiteY234" fmla="*/ 3037405 h 3429000"/>
              <a:gd name="connsiteX235" fmla="*/ 9706237 w 12192000"/>
              <a:gd name="connsiteY235" fmla="*/ 2990148 h 3429000"/>
              <a:gd name="connsiteX236" fmla="*/ 10110375 w 12192000"/>
              <a:gd name="connsiteY236" fmla="*/ 3134116 h 3429000"/>
              <a:gd name="connsiteX237" fmla="*/ 10096281 w 12192000"/>
              <a:gd name="connsiteY237" fmla="*/ 3149254 h 3429000"/>
              <a:gd name="connsiteX238" fmla="*/ 9067672 w 12192000"/>
              <a:gd name="connsiteY238" fmla="*/ 3219608 h 3429000"/>
              <a:gd name="connsiteX239" fmla="*/ 8859441 w 12192000"/>
              <a:gd name="connsiteY239" fmla="*/ 3212028 h 3429000"/>
              <a:gd name="connsiteX240" fmla="*/ 8857528 w 12192000"/>
              <a:gd name="connsiteY240" fmla="*/ 3212375 h 3429000"/>
              <a:gd name="connsiteX241" fmla="*/ 8848579 w 12192000"/>
              <a:gd name="connsiteY241" fmla="*/ 3214204 h 3429000"/>
              <a:gd name="connsiteX242" fmla="*/ 8576285 w 12192000"/>
              <a:gd name="connsiteY242" fmla="*/ 3395788 h 3429000"/>
              <a:gd name="connsiteX243" fmla="*/ 8519159 w 12192000"/>
              <a:gd name="connsiteY243" fmla="*/ 3428998 h 3429000"/>
              <a:gd name="connsiteX244" fmla="*/ 8393540 w 12192000"/>
              <a:gd name="connsiteY244" fmla="*/ 3428998 h 3429000"/>
              <a:gd name="connsiteX245" fmla="*/ 8417346 w 12192000"/>
              <a:gd name="connsiteY245" fmla="*/ 3316652 h 3429000"/>
              <a:gd name="connsiteX246" fmla="*/ 8485502 w 12192000"/>
              <a:gd name="connsiteY246" fmla="*/ 2879216 h 3429000"/>
              <a:gd name="connsiteX247" fmla="*/ 8480214 w 12192000"/>
              <a:gd name="connsiteY247" fmla="*/ 2873278 h 3429000"/>
              <a:gd name="connsiteX248" fmla="*/ 8112215 w 12192000"/>
              <a:gd name="connsiteY248" fmla="*/ 2408768 h 3429000"/>
              <a:gd name="connsiteX249" fmla="*/ 8095146 w 12192000"/>
              <a:gd name="connsiteY249" fmla="*/ 2402943 h 3429000"/>
              <a:gd name="connsiteX250" fmla="*/ 7131946 w 12192000"/>
              <a:gd name="connsiteY250" fmla="*/ 1646653 h 3429000"/>
              <a:gd name="connsiteX251" fmla="*/ 7133363 w 12192000"/>
              <a:gd name="connsiteY251" fmla="*/ 1621246 h 3429000"/>
              <a:gd name="connsiteX252" fmla="*/ 1903353 w 12192000"/>
              <a:gd name="connsiteY252" fmla="*/ 1615827 h 3429000"/>
              <a:gd name="connsiteX253" fmla="*/ 1936931 w 12192000"/>
              <a:gd name="connsiteY253" fmla="*/ 1664954 h 3429000"/>
              <a:gd name="connsiteX254" fmla="*/ 2195868 w 12192000"/>
              <a:gd name="connsiteY254" fmla="*/ 1967574 h 3429000"/>
              <a:gd name="connsiteX255" fmla="*/ 2088852 w 12192000"/>
              <a:gd name="connsiteY255" fmla="*/ 1737123 h 3429000"/>
              <a:gd name="connsiteX256" fmla="*/ 1958241 w 12192000"/>
              <a:gd name="connsiteY256" fmla="*/ 1638955 h 3429000"/>
              <a:gd name="connsiteX257" fmla="*/ 1903353 w 12192000"/>
              <a:gd name="connsiteY257" fmla="*/ 1615827 h 3429000"/>
              <a:gd name="connsiteX258" fmla="*/ 11544294 w 12192000"/>
              <a:gd name="connsiteY258" fmla="*/ 1515364 h 3429000"/>
              <a:gd name="connsiteX259" fmla="*/ 11755210 w 12192000"/>
              <a:gd name="connsiteY259" fmla="*/ 2159157 h 3429000"/>
              <a:gd name="connsiteX260" fmla="*/ 11544294 w 12192000"/>
              <a:gd name="connsiteY260" fmla="*/ 1515364 h 3429000"/>
              <a:gd name="connsiteX261" fmla="*/ 11571408 w 12192000"/>
              <a:gd name="connsiteY261" fmla="*/ 1489599 h 3429000"/>
              <a:gd name="connsiteX262" fmla="*/ 11778250 w 12192000"/>
              <a:gd name="connsiteY262" fmla="*/ 2136760 h 3429000"/>
              <a:gd name="connsiteX263" fmla="*/ 11571408 w 12192000"/>
              <a:gd name="connsiteY263" fmla="*/ 1489599 h 3429000"/>
              <a:gd name="connsiteX264" fmla="*/ 11540154 w 12192000"/>
              <a:gd name="connsiteY264" fmla="*/ 1438303 h 3429000"/>
              <a:gd name="connsiteX265" fmla="*/ 11540380 w 12192000"/>
              <a:gd name="connsiteY265" fmla="*/ 1443526 h 3429000"/>
              <a:gd name="connsiteX266" fmla="*/ 11542590 w 12192000"/>
              <a:gd name="connsiteY266" fmla="*/ 1442112 h 3429000"/>
              <a:gd name="connsiteX267" fmla="*/ 11540154 w 12192000"/>
              <a:gd name="connsiteY267" fmla="*/ 1438303 h 3429000"/>
              <a:gd name="connsiteX268" fmla="*/ 10567662 w 12192000"/>
              <a:gd name="connsiteY268" fmla="*/ 1437948 h 3429000"/>
              <a:gd name="connsiteX269" fmla="*/ 10431225 w 12192000"/>
              <a:gd name="connsiteY269" fmla="*/ 1448568 h 3429000"/>
              <a:gd name="connsiteX270" fmla="*/ 10277556 w 12192000"/>
              <a:gd name="connsiteY270" fmla="*/ 1460247 h 3429000"/>
              <a:gd name="connsiteX271" fmla="*/ 10155875 w 12192000"/>
              <a:gd name="connsiteY271" fmla="*/ 1453769 h 3429000"/>
              <a:gd name="connsiteX272" fmla="*/ 10072733 w 12192000"/>
              <a:gd name="connsiteY272" fmla="*/ 1447924 h 3429000"/>
              <a:gd name="connsiteX273" fmla="*/ 9882500 w 12192000"/>
              <a:gd name="connsiteY273" fmla="*/ 1452330 h 3429000"/>
              <a:gd name="connsiteX274" fmla="*/ 9685205 w 12192000"/>
              <a:gd name="connsiteY274" fmla="*/ 1456650 h 3429000"/>
              <a:gd name="connsiteX275" fmla="*/ 9666932 w 12192000"/>
              <a:gd name="connsiteY275" fmla="*/ 1456075 h 3429000"/>
              <a:gd name="connsiteX276" fmla="*/ 9608662 w 12192000"/>
              <a:gd name="connsiteY276" fmla="*/ 1455027 h 3429000"/>
              <a:gd name="connsiteX277" fmla="*/ 10026230 w 12192000"/>
              <a:gd name="connsiteY277" fmla="*/ 1509088 h 3429000"/>
              <a:gd name="connsiteX278" fmla="*/ 10567662 w 12192000"/>
              <a:gd name="connsiteY278" fmla="*/ 1437948 h 3429000"/>
              <a:gd name="connsiteX279" fmla="*/ 10221015 w 12192000"/>
              <a:gd name="connsiteY279" fmla="*/ 1354657 h 3429000"/>
              <a:gd name="connsiteX280" fmla="*/ 10107121 w 12192000"/>
              <a:gd name="connsiteY280" fmla="*/ 1356091 h 3429000"/>
              <a:gd name="connsiteX281" fmla="*/ 9660668 w 12192000"/>
              <a:gd name="connsiteY281" fmla="*/ 1425595 h 3429000"/>
              <a:gd name="connsiteX282" fmla="*/ 9669531 w 12192000"/>
              <a:gd name="connsiteY282" fmla="*/ 1426057 h 3429000"/>
              <a:gd name="connsiteX283" fmla="*/ 9687254 w 12192000"/>
              <a:gd name="connsiteY283" fmla="*/ 1426986 h 3429000"/>
              <a:gd name="connsiteX284" fmla="*/ 9881290 w 12192000"/>
              <a:gd name="connsiteY284" fmla="*/ 1422445 h 3429000"/>
              <a:gd name="connsiteX285" fmla="*/ 10074432 w 12192000"/>
              <a:gd name="connsiteY285" fmla="*/ 1417715 h 3429000"/>
              <a:gd name="connsiteX286" fmla="*/ 10159369 w 12192000"/>
              <a:gd name="connsiteY286" fmla="*/ 1423935 h 3429000"/>
              <a:gd name="connsiteX287" fmla="*/ 10278706 w 12192000"/>
              <a:gd name="connsiteY287" fmla="*/ 1430393 h 3429000"/>
              <a:gd name="connsiteX288" fmla="*/ 10429120 w 12192000"/>
              <a:gd name="connsiteY288" fmla="*/ 1418493 h 3429000"/>
              <a:gd name="connsiteX289" fmla="*/ 10538565 w 12192000"/>
              <a:gd name="connsiteY289" fmla="*/ 1408270 h 3429000"/>
              <a:gd name="connsiteX290" fmla="*/ 10221015 w 12192000"/>
              <a:gd name="connsiteY290" fmla="*/ 1354657 h 3429000"/>
              <a:gd name="connsiteX291" fmla="*/ 1979378 w 12192000"/>
              <a:gd name="connsiteY291" fmla="*/ 1340504 h 3429000"/>
              <a:gd name="connsiteX292" fmla="*/ 2882120 w 12192000"/>
              <a:gd name="connsiteY292" fmla="*/ 1635547 h 3429000"/>
              <a:gd name="connsiteX293" fmla="*/ 2793103 w 12192000"/>
              <a:gd name="connsiteY293" fmla="*/ 1610699 h 3429000"/>
              <a:gd name="connsiteX294" fmla="*/ 2770041 w 12192000"/>
              <a:gd name="connsiteY294" fmla="*/ 1604634 h 3429000"/>
              <a:gd name="connsiteX295" fmla="*/ 1979378 w 12192000"/>
              <a:gd name="connsiteY295" fmla="*/ 1340504 h 3429000"/>
              <a:gd name="connsiteX296" fmla="*/ 1927410 w 12192000"/>
              <a:gd name="connsiteY296" fmla="*/ 1287164 h 3429000"/>
              <a:gd name="connsiteX297" fmla="*/ 1959587 w 12192000"/>
              <a:gd name="connsiteY297" fmla="*/ 1299849 h 3429000"/>
              <a:gd name="connsiteX298" fmla="*/ 2777707 w 12192000"/>
              <a:gd name="connsiteY298" fmla="*/ 1574991 h 3429000"/>
              <a:gd name="connsiteX299" fmla="*/ 2800768 w 12192000"/>
              <a:gd name="connsiteY299" fmla="*/ 1581056 h 3429000"/>
              <a:gd name="connsiteX300" fmla="*/ 2879408 w 12192000"/>
              <a:gd name="connsiteY300" fmla="*/ 1602590 h 3429000"/>
              <a:gd name="connsiteX301" fmla="*/ 2862295 w 12192000"/>
              <a:gd name="connsiteY301" fmla="*/ 1593958 h 3429000"/>
              <a:gd name="connsiteX302" fmla="*/ 2813343 w 12192000"/>
              <a:gd name="connsiteY302" fmla="*/ 1569369 h 3429000"/>
              <a:gd name="connsiteX303" fmla="*/ 2646245 w 12192000"/>
              <a:gd name="connsiteY303" fmla="*/ 1501999 h 3429000"/>
              <a:gd name="connsiteX304" fmla="*/ 1999243 w 12192000"/>
              <a:gd name="connsiteY304" fmla="*/ 1301524 h 3429000"/>
              <a:gd name="connsiteX305" fmla="*/ 1979527 w 12192000"/>
              <a:gd name="connsiteY305" fmla="*/ 1297651 h 3429000"/>
              <a:gd name="connsiteX306" fmla="*/ 1927410 w 12192000"/>
              <a:gd name="connsiteY306" fmla="*/ 1287164 h 3429000"/>
              <a:gd name="connsiteX307" fmla="*/ 1997014 w 12192000"/>
              <a:gd name="connsiteY307" fmla="*/ 1269007 h 3429000"/>
              <a:gd name="connsiteX308" fmla="*/ 2005458 w 12192000"/>
              <a:gd name="connsiteY308" fmla="*/ 1270540 h 3429000"/>
              <a:gd name="connsiteX309" fmla="*/ 2657186 w 12192000"/>
              <a:gd name="connsiteY309" fmla="*/ 1472687 h 3429000"/>
              <a:gd name="connsiteX310" fmla="*/ 2826662 w 12192000"/>
              <a:gd name="connsiteY310" fmla="*/ 1541362 h 3429000"/>
              <a:gd name="connsiteX311" fmla="*/ 2876100 w 12192000"/>
              <a:gd name="connsiteY311" fmla="*/ 1566397 h 3429000"/>
              <a:gd name="connsiteX312" fmla="*/ 3042600 w 12192000"/>
              <a:gd name="connsiteY312" fmla="*/ 1630532 h 3429000"/>
              <a:gd name="connsiteX313" fmla="*/ 1997014 w 12192000"/>
              <a:gd name="connsiteY313" fmla="*/ 1269007 h 3429000"/>
              <a:gd name="connsiteX314" fmla="*/ 9857254 w 12192000"/>
              <a:gd name="connsiteY314" fmla="*/ 846904 h 3429000"/>
              <a:gd name="connsiteX315" fmla="*/ 8989866 w 12192000"/>
              <a:gd name="connsiteY315" fmla="*/ 1043742 h 3429000"/>
              <a:gd name="connsiteX316" fmla="*/ 8931614 w 12192000"/>
              <a:gd name="connsiteY316" fmla="*/ 1069508 h 3429000"/>
              <a:gd name="connsiteX317" fmla="*/ 8843711 w 12192000"/>
              <a:gd name="connsiteY317" fmla="*/ 1107334 h 3429000"/>
              <a:gd name="connsiteX318" fmla="*/ 8966093 w 12192000"/>
              <a:gd name="connsiteY318" fmla="*/ 1073509 h 3429000"/>
              <a:gd name="connsiteX319" fmla="*/ 9299227 w 12192000"/>
              <a:gd name="connsiteY319" fmla="*/ 1025994 h 3429000"/>
              <a:gd name="connsiteX320" fmla="*/ 9857254 w 12192000"/>
              <a:gd name="connsiteY320" fmla="*/ 846904 h 3429000"/>
              <a:gd name="connsiteX321" fmla="*/ 9615182 w 12192000"/>
              <a:gd name="connsiteY321" fmla="*/ 791499 h 3429000"/>
              <a:gd name="connsiteX322" fmla="*/ 9023688 w 12192000"/>
              <a:gd name="connsiteY322" fmla="*/ 996819 h 3429000"/>
              <a:gd name="connsiteX323" fmla="*/ 9814527 w 12192000"/>
              <a:gd name="connsiteY323" fmla="*/ 819048 h 3429000"/>
              <a:gd name="connsiteX324" fmla="*/ 9615182 w 12192000"/>
              <a:gd name="connsiteY324" fmla="*/ 791499 h 3429000"/>
              <a:gd name="connsiteX325" fmla="*/ 2305292 w 12192000"/>
              <a:gd name="connsiteY325" fmla="*/ 790492 h 3429000"/>
              <a:gd name="connsiteX326" fmla="*/ 3360922 w 12192000"/>
              <a:gd name="connsiteY326" fmla="*/ 1100373 h 3429000"/>
              <a:gd name="connsiteX327" fmla="*/ 3492420 w 12192000"/>
              <a:gd name="connsiteY327" fmla="*/ 1081145 h 3429000"/>
              <a:gd name="connsiteX328" fmla="*/ 3364086 w 12192000"/>
              <a:gd name="connsiteY328" fmla="*/ 1051340 h 3429000"/>
              <a:gd name="connsiteX329" fmla="*/ 3225818 w 12192000"/>
              <a:gd name="connsiteY329" fmla="*/ 982822 h 3429000"/>
              <a:gd name="connsiteX330" fmla="*/ 3129696 w 12192000"/>
              <a:gd name="connsiteY330" fmla="*/ 931704 h 3429000"/>
              <a:gd name="connsiteX331" fmla="*/ 2814545 w 12192000"/>
              <a:gd name="connsiteY331" fmla="*/ 853955 h 3429000"/>
              <a:gd name="connsiteX332" fmla="*/ 2305292 w 12192000"/>
              <a:gd name="connsiteY332" fmla="*/ 790492 h 3429000"/>
              <a:gd name="connsiteX333" fmla="*/ 2626982 w 12192000"/>
              <a:gd name="connsiteY333" fmla="*/ 777450 h 3429000"/>
              <a:gd name="connsiteX334" fmla="*/ 2490617 w 12192000"/>
              <a:gd name="connsiteY334" fmla="*/ 777951 h 3429000"/>
              <a:gd name="connsiteX335" fmla="*/ 2819869 w 12192000"/>
              <a:gd name="connsiteY335" fmla="*/ 823936 h 3429000"/>
              <a:gd name="connsiteX336" fmla="*/ 3143018 w 12192000"/>
              <a:gd name="connsiteY336" fmla="*/ 903698 h 3429000"/>
              <a:gd name="connsiteX337" fmla="*/ 3241520 w 12192000"/>
              <a:gd name="connsiteY337" fmla="*/ 956112 h 3429000"/>
              <a:gd name="connsiteX338" fmla="*/ 3374575 w 12192000"/>
              <a:gd name="connsiteY338" fmla="*/ 1022517 h 3429000"/>
              <a:gd name="connsiteX339" fmla="*/ 3505221 w 12192000"/>
              <a:gd name="connsiteY339" fmla="*/ 1051757 h 3429000"/>
              <a:gd name="connsiteX340" fmla="*/ 2626982 w 12192000"/>
              <a:gd name="connsiteY340" fmla="*/ 777450 h 3429000"/>
              <a:gd name="connsiteX341" fmla="*/ 9258094 w 12192000"/>
              <a:gd name="connsiteY341" fmla="*/ 529602 h 3429000"/>
              <a:gd name="connsiteX342" fmla="*/ 8526712 w 12192000"/>
              <a:gd name="connsiteY342" fmla="*/ 690804 h 3429000"/>
              <a:gd name="connsiteX343" fmla="*/ 9258094 w 12192000"/>
              <a:gd name="connsiteY343" fmla="*/ 529602 h 3429000"/>
              <a:gd name="connsiteX344" fmla="*/ 1310106 w 12192000"/>
              <a:gd name="connsiteY344" fmla="*/ 514217 h 3429000"/>
              <a:gd name="connsiteX345" fmla="*/ 854994 w 12192000"/>
              <a:gd name="connsiteY345" fmla="*/ 970136 h 3429000"/>
              <a:gd name="connsiteX346" fmla="*/ 742462 w 12192000"/>
              <a:gd name="connsiteY346" fmla="*/ 1165648 h 3429000"/>
              <a:gd name="connsiteX347" fmla="*/ 820602 w 12192000"/>
              <a:gd name="connsiteY347" fmla="*/ 1056915 h 3429000"/>
              <a:gd name="connsiteX348" fmla="*/ 878295 w 12192000"/>
              <a:gd name="connsiteY348" fmla="*/ 974594 h 3429000"/>
              <a:gd name="connsiteX349" fmla="*/ 1240607 w 12192000"/>
              <a:gd name="connsiteY349" fmla="*/ 581401 h 3429000"/>
              <a:gd name="connsiteX350" fmla="*/ 1310106 w 12192000"/>
              <a:gd name="connsiteY350" fmla="*/ 514217 h 3429000"/>
              <a:gd name="connsiteX351" fmla="*/ 11225213 w 12192000"/>
              <a:gd name="connsiteY351" fmla="*/ 507722 h 3429000"/>
              <a:gd name="connsiteX352" fmla="*/ 11182914 w 12192000"/>
              <a:gd name="connsiteY352" fmla="*/ 767771 h 3429000"/>
              <a:gd name="connsiteX353" fmla="*/ 11099211 w 12192000"/>
              <a:gd name="connsiteY353" fmla="*/ 1184594 h 3429000"/>
              <a:gd name="connsiteX354" fmla="*/ 11064509 w 12192000"/>
              <a:gd name="connsiteY354" fmla="*/ 1278830 h 3429000"/>
              <a:gd name="connsiteX355" fmla="*/ 11049349 w 12192000"/>
              <a:gd name="connsiteY355" fmla="*/ 1318418 h 3429000"/>
              <a:gd name="connsiteX356" fmla="*/ 10978260 w 12192000"/>
              <a:gd name="connsiteY356" fmla="*/ 1537094 h 3429000"/>
              <a:gd name="connsiteX357" fmla="*/ 11225213 w 12192000"/>
              <a:gd name="connsiteY357" fmla="*/ 507722 h 3429000"/>
              <a:gd name="connsiteX358" fmla="*/ 9168987 w 12192000"/>
              <a:gd name="connsiteY358" fmla="*/ 490232 h 3429000"/>
              <a:gd name="connsiteX359" fmla="*/ 8603910 w 12192000"/>
              <a:gd name="connsiteY359" fmla="*/ 639895 h 3429000"/>
              <a:gd name="connsiteX360" fmla="*/ 9252382 w 12192000"/>
              <a:gd name="connsiteY360" fmla="*/ 498759 h 3429000"/>
              <a:gd name="connsiteX361" fmla="*/ 9168987 w 12192000"/>
              <a:gd name="connsiteY361" fmla="*/ 490232 h 3429000"/>
              <a:gd name="connsiteX362" fmla="*/ 11201005 w 12192000"/>
              <a:gd name="connsiteY362" fmla="*/ 471089 h 3429000"/>
              <a:gd name="connsiteX363" fmla="*/ 10968432 w 12192000"/>
              <a:gd name="connsiteY363" fmla="*/ 1456010 h 3429000"/>
              <a:gd name="connsiteX364" fmla="*/ 11019967 w 12192000"/>
              <a:gd name="connsiteY364" fmla="*/ 1306553 h 3429000"/>
              <a:gd name="connsiteX365" fmla="*/ 11035125 w 12192000"/>
              <a:gd name="connsiteY365" fmla="*/ 1266966 h 3429000"/>
              <a:gd name="connsiteX366" fmla="*/ 11069972 w 12192000"/>
              <a:gd name="connsiteY366" fmla="*/ 1174168 h 3429000"/>
              <a:gd name="connsiteX367" fmla="*/ 11152239 w 12192000"/>
              <a:gd name="connsiteY367" fmla="*/ 763628 h 3429000"/>
              <a:gd name="connsiteX368" fmla="*/ 11201005 w 12192000"/>
              <a:gd name="connsiteY368" fmla="*/ 471089 h 3429000"/>
              <a:gd name="connsiteX369" fmla="*/ 1423113 w 12192000"/>
              <a:gd name="connsiteY369" fmla="*/ 445565 h 3429000"/>
              <a:gd name="connsiteX370" fmla="*/ 1260565 w 12192000"/>
              <a:gd name="connsiteY370" fmla="*/ 602982 h 3429000"/>
              <a:gd name="connsiteX371" fmla="*/ 901900 w 12192000"/>
              <a:gd name="connsiteY371" fmla="*/ 992236 h 3429000"/>
              <a:gd name="connsiteX372" fmla="*/ 845044 w 12192000"/>
              <a:gd name="connsiteY372" fmla="*/ 1073436 h 3429000"/>
              <a:gd name="connsiteX373" fmla="*/ 685926 w 12192000"/>
              <a:gd name="connsiteY373" fmla="*/ 1274069 h 3429000"/>
              <a:gd name="connsiteX374" fmla="*/ 684248 w 12192000"/>
              <a:gd name="connsiteY374" fmla="*/ 1277721 h 3429000"/>
              <a:gd name="connsiteX375" fmla="*/ 1423113 w 12192000"/>
              <a:gd name="connsiteY375" fmla="*/ 445565 h 3429000"/>
              <a:gd name="connsiteX376" fmla="*/ 3316479 w 12192000"/>
              <a:gd name="connsiteY376" fmla="*/ 443136 h 3429000"/>
              <a:gd name="connsiteX377" fmla="*/ 3546806 w 12192000"/>
              <a:gd name="connsiteY377" fmla="*/ 927139 h 3429000"/>
              <a:gd name="connsiteX378" fmla="*/ 3364433 w 12192000"/>
              <a:gd name="connsiteY378" fmla="*/ 524121 h 3429000"/>
              <a:gd name="connsiteX379" fmla="*/ 3316479 w 12192000"/>
              <a:gd name="connsiteY379" fmla="*/ 443136 h 3429000"/>
              <a:gd name="connsiteX380" fmla="*/ 10268559 w 12192000"/>
              <a:gd name="connsiteY380" fmla="*/ 442054 h 3429000"/>
              <a:gd name="connsiteX381" fmla="*/ 10494169 w 12192000"/>
              <a:gd name="connsiteY381" fmla="*/ 1091780 h 3429000"/>
              <a:gd name="connsiteX382" fmla="*/ 10356661 w 12192000"/>
              <a:gd name="connsiteY382" fmla="*/ 728302 h 3429000"/>
              <a:gd name="connsiteX383" fmla="*/ 10268559 w 12192000"/>
              <a:gd name="connsiteY383" fmla="*/ 442054 h 3429000"/>
              <a:gd name="connsiteX384" fmla="*/ 3291335 w 12192000"/>
              <a:gd name="connsiteY384" fmla="*/ 338420 h 3429000"/>
              <a:gd name="connsiteX385" fmla="*/ 3390805 w 12192000"/>
              <a:gd name="connsiteY385" fmla="*/ 508163 h 3429000"/>
              <a:gd name="connsiteX386" fmla="*/ 3579062 w 12192000"/>
              <a:gd name="connsiteY386" fmla="*/ 930040 h 3429000"/>
              <a:gd name="connsiteX387" fmla="*/ 3467355 w 12192000"/>
              <a:gd name="connsiteY387" fmla="*/ 559130 h 3429000"/>
              <a:gd name="connsiteX388" fmla="*/ 3310753 w 12192000"/>
              <a:gd name="connsiteY388" fmla="*/ 358140 h 3429000"/>
              <a:gd name="connsiteX389" fmla="*/ 3291335 w 12192000"/>
              <a:gd name="connsiteY389" fmla="*/ 338420 h 3429000"/>
              <a:gd name="connsiteX390" fmla="*/ 1635889 w 12192000"/>
              <a:gd name="connsiteY390" fmla="*/ 280494 h 3429000"/>
              <a:gd name="connsiteX391" fmla="*/ 1634800 w 12192000"/>
              <a:gd name="connsiteY391" fmla="*/ 302111 h 3429000"/>
              <a:gd name="connsiteX392" fmla="*/ 1635889 w 12192000"/>
              <a:gd name="connsiteY392" fmla="*/ 280494 h 3429000"/>
              <a:gd name="connsiteX393" fmla="*/ 10277529 w 12192000"/>
              <a:gd name="connsiteY393" fmla="*/ 272307 h 3429000"/>
              <a:gd name="connsiteX394" fmla="*/ 10276797 w 12192000"/>
              <a:gd name="connsiteY394" fmla="*/ 279672 h 3429000"/>
              <a:gd name="connsiteX395" fmla="*/ 10385906 w 12192000"/>
              <a:gd name="connsiteY395" fmla="*/ 718031 h 3429000"/>
              <a:gd name="connsiteX396" fmla="*/ 10536458 w 12192000"/>
              <a:gd name="connsiteY396" fmla="*/ 1115310 h 3429000"/>
              <a:gd name="connsiteX397" fmla="*/ 10436479 w 12192000"/>
              <a:gd name="connsiteY397" fmla="*/ 715570 h 3429000"/>
              <a:gd name="connsiteX398" fmla="*/ 10277529 w 12192000"/>
              <a:gd name="connsiteY398" fmla="*/ 272307 h 3429000"/>
              <a:gd name="connsiteX399" fmla="*/ 1510397 w 12192000"/>
              <a:gd name="connsiteY399" fmla="*/ 255705 h 3429000"/>
              <a:gd name="connsiteX400" fmla="*/ 1146550 w 12192000"/>
              <a:gd name="connsiteY400" fmla="*/ 373012 h 3429000"/>
              <a:gd name="connsiteX401" fmla="*/ 698834 w 12192000"/>
              <a:gd name="connsiteY401" fmla="*/ 523272 h 3429000"/>
              <a:gd name="connsiteX402" fmla="*/ 34256 w 12192000"/>
              <a:gd name="connsiteY402" fmla="*/ 918603 h 3429000"/>
              <a:gd name="connsiteX403" fmla="*/ 527241 w 12192000"/>
              <a:gd name="connsiteY403" fmla="*/ 636078 h 3429000"/>
              <a:gd name="connsiteX404" fmla="*/ 1510397 w 12192000"/>
              <a:gd name="connsiteY404" fmla="*/ 255705 h 3429000"/>
              <a:gd name="connsiteX405" fmla="*/ 1313114 w 12192000"/>
              <a:gd name="connsiteY405" fmla="*/ 226216 h 3429000"/>
              <a:gd name="connsiteX406" fmla="*/ 1109304 w 12192000"/>
              <a:gd name="connsiteY406" fmla="*/ 240030 h 3429000"/>
              <a:gd name="connsiteX407" fmla="*/ 8129 w 12192000"/>
              <a:gd name="connsiteY407" fmla="*/ 901519 h 3429000"/>
              <a:gd name="connsiteX408" fmla="*/ 687572 w 12192000"/>
              <a:gd name="connsiteY408" fmla="*/ 496629 h 3429000"/>
              <a:gd name="connsiteX409" fmla="*/ 1138365 w 12192000"/>
              <a:gd name="connsiteY409" fmla="*/ 345515 h 3429000"/>
              <a:gd name="connsiteX410" fmla="*/ 1505579 w 12192000"/>
              <a:gd name="connsiteY410" fmla="*/ 226526 h 3429000"/>
              <a:gd name="connsiteX411" fmla="*/ 1313114 w 12192000"/>
              <a:gd name="connsiteY411" fmla="*/ 226216 h 3429000"/>
              <a:gd name="connsiteX412" fmla="*/ 3655073 w 12192000"/>
              <a:gd name="connsiteY412" fmla="*/ 221884 h 3429000"/>
              <a:gd name="connsiteX413" fmla="*/ 3989938 w 12192000"/>
              <a:gd name="connsiteY413" fmla="*/ 562685 h 3429000"/>
              <a:gd name="connsiteX414" fmla="*/ 4393907 w 12192000"/>
              <a:gd name="connsiteY414" fmla="*/ 832258 h 3429000"/>
              <a:gd name="connsiteX415" fmla="*/ 4648051 w 12192000"/>
              <a:gd name="connsiteY415" fmla="*/ 945051 h 3429000"/>
              <a:gd name="connsiteX416" fmla="*/ 4383389 w 12192000"/>
              <a:gd name="connsiteY416" fmla="*/ 755369 h 3429000"/>
              <a:gd name="connsiteX417" fmla="*/ 4165508 w 12192000"/>
              <a:gd name="connsiteY417" fmla="*/ 606196 h 3429000"/>
              <a:gd name="connsiteX418" fmla="*/ 4068162 w 12192000"/>
              <a:gd name="connsiteY418" fmla="*/ 524394 h 3429000"/>
              <a:gd name="connsiteX419" fmla="*/ 3981416 w 12192000"/>
              <a:gd name="connsiteY419" fmla="*/ 451482 h 3429000"/>
              <a:gd name="connsiteX420" fmla="*/ 3800147 w 12192000"/>
              <a:gd name="connsiteY420" fmla="*/ 320872 h 3429000"/>
              <a:gd name="connsiteX421" fmla="*/ 3655073 w 12192000"/>
              <a:gd name="connsiteY421" fmla="*/ 221884 h 3429000"/>
              <a:gd name="connsiteX422" fmla="*/ 3670252 w 12192000"/>
              <a:gd name="connsiteY422" fmla="*/ 193798 h 3429000"/>
              <a:gd name="connsiteX423" fmla="*/ 3817258 w 12192000"/>
              <a:gd name="connsiteY423" fmla="*/ 294577 h 3429000"/>
              <a:gd name="connsiteX424" fmla="*/ 4000461 w 12192000"/>
              <a:gd name="connsiteY424" fmla="*/ 426966 h 3429000"/>
              <a:gd name="connsiteX425" fmla="*/ 4088180 w 12192000"/>
              <a:gd name="connsiteY425" fmla="*/ 500774 h 3429000"/>
              <a:gd name="connsiteX426" fmla="*/ 4184555 w 12192000"/>
              <a:gd name="connsiteY426" fmla="*/ 581683 h 3429000"/>
              <a:gd name="connsiteX427" fmla="*/ 4399563 w 12192000"/>
              <a:gd name="connsiteY427" fmla="*/ 729106 h 3429000"/>
              <a:gd name="connsiteX428" fmla="*/ 4684469 w 12192000"/>
              <a:gd name="connsiteY428" fmla="*/ 935680 h 3429000"/>
              <a:gd name="connsiteX429" fmla="*/ 4690271 w 12192000"/>
              <a:gd name="connsiteY429" fmla="*/ 941034 h 3429000"/>
              <a:gd name="connsiteX430" fmla="*/ 4136093 w 12192000"/>
              <a:gd name="connsiteY430" fmla="*/ 429466 h 3429000"/>
              <a:gd name="connsiteX431" fmla="*/ 3670252 w 12192000"/>
              <a:gd name="connsiteY431" fmla="*/ 193798 h 3429000"/>
              <a:gd name="connsiteX432" fmla="*/ 9334796 w 12192000"/>
              <a:gd name="connsiteY432" fmla="*/ 27584 h 3429000"/>
              <a:gd name="connsiteX433" fmla="*/ 9651570 w 12192000"/>
              <a:gd name="connsiteY433" fmla="*/ 397505 h 3429000"/>
              <a:gd name="connsiteX434" fmla="*/ 9334796 w 12192000"/>
              <a:gd name="connsiteY434" fmla="*/ 27584 h 3429000"/>
              <a:gd name="connsiteX435" fmla="*/ 4440129 w 12192000"/>
              <a:gd name="connsiteY435" fmla="*/ 19571 h 3429000"/>
              <a:gd name="connsiteX436" fmla="*/ 4856525 w 12192000"/>
              <a:gd name="connsiteY436" fmla="*/ 486351 h 3429000"/>
              <a:gd name="connsiteX437" fmla="*/ 5059055 w 12192000"/>
              <a:gd name="connsiteY437" fmla="*/ 679918 h 3429000"/>
              <a:gd name="connsiteX438" fmla="*/ 5290070 w 12192000"/>
              <a:gd name="connsiteY438" fmla="*/ 834619 h 3429000"/>
              <a:gd name="connsiteX439" fmla="*/ 4834991 w 12192000"/>
              <a:gd name="connsiteY439" fmla="*/ 401985 h 3429000"/>
              <a:gd name="connsiteX440" fmla="*/ 4440129 w 12192000"/>
              <a:gd name="connsiteY440" fmla="*/ 19571 h 3429000"/>
              <a:gd name="connsiteX441" fmla="*/ 8613009 w 12192000"/>
              <a:gd name="connsiteY441" fmla="*/ 0 h 3429000"/>
              <a:gd name="connsiteX442" fmla="*/ 8720364 w 12192000"/>
              <a:gd name="connsiteY442" fmla="*/ 0 h 3429000"/>
              <a:gd name="connsiteX443" fmla="*/ 8781165 w 12192000"/>
              <a:gd name="connsiteY443" fmla="*/ 82863 h 3429000"/>
              <a:gd name="connsiteX444" fmla="*/ 8971448 w 12192000"/>
              <a:gd name="connsiteY444" fmla="*/ 246946 h 3429000"/>
              <a:gd name="connsiteX445" fmla="*/ 8820691 w 12192000"/>
              <a:gd name="connsiteY445" fmla="*/ 57482 h 3429000"/>
              <a:gd name="connsiteX446" fmla="*/ 8807612 w 12192000"/>
              <a:gd name="connsiteY446" fmla="*/ 38256 h 3429000"/>
              <a:gd name="connsiteX447" fmla="*/ 8780258 w 12192000"/>
              <a:gd name="connsiteY447" fmla="*/ 0 h 3429000"/>
              <a:gd name="connsiteX448" fmla="*/ 8818949 w 12192000"/>
              <a:gd name="connsiteY448" fmla="*/ 0 h 3429000"/>
              <a:gd name="connsiteX449" fmla="*/ 8833783 w 12192000"/>
              <a:gd name="connsiteY449" fmla="*/ 20753 h 3429000"/>
              <a:gd name="connsiteX450" fmla="*/ 8846863 w 12192000"/>
              <a:gd name="connsiteY450" fmla="*/ 39981 h 3429000"/>
              <a:gd name="connsiteX451" fmla="*/ 8960046 w 12192000"/>
              <a:gd name="connsiteY451" fmla="*/ 191389 h 3429000"/>
              <a:gd name="connsiteX452" fmla="*/ 8876789 w 12192000"/>
              <a:gd name="connsiteY452" fmla="*/ 0 h 3429000"/>
              <a:gd name="connsiteX453" fmla="*/ 8980100 w 12192000"/>
              <a:gd name="connsiteY453" fmla="*/ 0 h 3429000"/>
              <a:gd name="connsiteX454" fmla="*/ 9090618 w 12192000"/>
              <a:gd name="connsiteY454" fmla="*/ 287225 h 3429000"/>
              <a:gd name="connsiteX455" fmla="*/ 9762441 w 12192000"/>
              <a:gd name="connsiteY455" fmla="*/ 664587 h 3429000"/>
              <a:gd name="connsiteX456" fmla="*/ 9717826 w 12192000"/>
              <a:gd name="connsiteY456" fmla="*/ 487719 h 3429000"/>
              <a:gd name="connsiteX457" fmla="*/ 9713123 w 12192000"/>
              <a:gd name="connsiteY457" fmla="*/ 487663 h 3429000"/>
              <a:gd name="connsiteX458" fmla="*/ 9260878 w 12192000"/>
              <a:gd name="connsiteY458" fmla="*/ 87448 h 3429000"/>
              <a:gd name="connsiteX459" fmla="*/ 9221522 w 12192000"/>
              <a:gd name="connsiteY459" fmla="*/ 0 h 3429000"/>
              <a:gd name="connsiteX460" fmla="*/ 9425221 w 12192000"/>
              <a:gd name="connsiteY460" fmla="*/ 0 h 3429000"/>
              <a:gd name="connsiteX461" fmla="*/ 9453548 w 12192000"/>
              <a:gd name="connsiteY461" fmla="*/ 23392 h 3429000"/>
              <a:gd name="connsiteX462" fmla="*/ 9625671 w 12192000"/>
              <a:gd name="connsiteY462" fmla="*/ 210960 h 3429000"/>
              <a:gd name="connsiteX463" fmla="*/ 9632927 w 12192000"/>
              <a:gd name="connsiteY463" fmla="*/ 60128 h 3429000"/>
              <a:gd name="connsiteX464" fmla="*/ 9642174 w 12192000"/>
              <a:gd name="connsiteY464" fmla="*/ 0 h 3429000"/>
              <a:gd name="connsiteX465" fmla="*/ 9731615 w 12192000"/>
              <a:gd name="connsiteY465" fmla="*/ 0 h 3429000"/>
              <a:gd name="connsiteX466" fmla="*/ 9721255 w 12192000"/>
              <a:gd name="connsiteY466" fmla="*/ 74242 h 3429000"/>
              <a:gd name="connsiteX467" fmla="*/ 9736458 w 12192000"/>
              <a:gd name="connsiteY467" fmla="*/ 329413 h 3429000"/>
              <a:gd name="connsiteX468" fmla="*/ 9763499 w 12192000"/>
              <a:gd name="connsiteY468" fmla="*/ 99057 h 3429000"/>
              <a:gd name="connsiteX469" fmla="*/ 9777267 w 12192000"/>
              <a:gd name="connsiteY469" fmla="*/ 0 h 3429000"/>
              <a:gd name="connsiteX470" fmla="*/ 9808036 w 12192000"/>
              <a:gd name="connsiteY470" fmla="*/ 0 h 3429000"/>
              <a:gd name="connsiteX471" fmla="*/ 9793821 w 12192000"/>
              <a:gd name="connsiteY471" fmla="*/ 102652 h 3429000"/>
              <a:gd name="connsiteX472" fmla="*/ 9767436 w 12192000"/>
              <a:gd name="connsiteY472" fmla="*/ 321864 h 3429000"/>
              <a:gd name="connsiteX473" fmla="*/ 9814477 w 12192000"/>
              <a:gd name="connsiteY473" fmla="*/ 233531 h 3429000"/>
              <a:gd name="connsiteX474" fmla="*/ 9873012 w 12192000"/>
              <a:gd name="connsiteY474" fmla="*/ 38619 h 3429000"/>
              <a:gd name="connsiteX475" fmla="*/ 9875879 w 12192000"/>
              <a:gd name="connsiteY475" fmla="*/ 0 h 3429000"/>
              <a:gd name="connsiteX476" fmla="*/ 9965253 w 12192000"/>
              <a:gd name="connsiteY476" fmla="*/ 0 h 3429000"/>
              <a:gd name="connsiteX477" fmla="*/ 9930901 w 12192000"/>
              <a:gd name="connsiteY477" fmla="*/ 135026 h 3429000"/>
              <a:gd name="connsiteX478" fmla="*/ 9880832 w 12192000"/>
              <a:gd name="connsiteY478" fmla="*/ 271562 h 3429000"/>
              <a:gd name="connsiteX479" fmla="*/ 9896024 w 12192000"/>
              <a:gd name="connsiteY479" fmla="*/ 749295 h 3429000"/>
              <a:gd name="connsiteX480" fmla="*/ 10395379 w 12192000"/>
              <a:gd name="connsiteY480" fmla="*/ 1102843 h 3429000"/>
              <a:gd name="connsiteX481" fmla="*/ 10225980 w 12192000"/>
              <a:gd name="connsiteY481" fmla="*/ 132061 h 3429000"/>
              <a:gd name="connsiteX482" fmla="*/ 10314210 w 12192000"/>
              <a:gd name="connsiteY482" fmla="*/ 109353 h 3429000"/>
              <a:gd name="connsiteX483" fmla="*/ 10573663 w 12192000"/>
              <a:gd name="connsiteY483" fmla="*/ 842430 h 3429000"/>
              <a:gd name="connsiteX484" fmla="*/ 10583736 w 12192000"/>
              <a:gd name="connsiteY484" fmla="*/ 1259819 h 3429000"/>
              <a:gd name="connsiteX485" fmla="*/ 10880472 w 12192000"/>
              <a:gd name="connsiteY485" fmla="*/ 1537558 h 3429000"/>
              <a:gd name="connsiteX486" fmla="*/ 11231212 w 12192000"/>
              <a:gd name="connsiteY486" fmla="*/ 216474 h 3429000"/>
              <a:gd name="connsiteX487" fmla="*/ 11317765 w 12192000"/>
              <a:gd name="connsiteY487" fmla="*/ 209405 h 3429000"/>
              <a:gd name="connsiteX488" fmla="*/ 10982911 w 12192000"/>
              <a:gd name="connsiteY488" fmla="*/ 1622260 h 3429000"/>
              <a:gd name="connsiteX489" fmla="*/ 10968747 w 12192000"/>
              <a:gd name="connsiteY489" fmla="*/ 1630552 h 3429000"/>
              <a:gd name="connsiteX490" fmla="*/ 11258020 w 12192000"/>
              <a:gd name="connsiteY490" fmla="*/ 1972078 h 3429000"/>
              <a:gd name="connsiteX491" fmla="*/ 11688741 w 12192000"/>
              <a:gd name="connsiteY491" fmla="*/ 2616312 h 3429000"/>
              <a:gd name="connsiteX492" fmla="*/ 11794425 w 12192000"/>
              <a:gd name="connsiteY492" fmla="*/ 2252109 h 3429000"/>
              <a:gd name="connsiteX493" fmla="*/ 11792727 w 12192000"/>
              <a:gd name="connsiteY493" fmla="*/ 2240934 h 3429000"/>
              <a:gd name="connsiteX494" fmla="*/ 11776744 w 12192000"/>
              <a:gd name="connsiteY494" fmla="*/ 2242723 h 3429000"/>
              <a:gd name="connsiteX495" fmla="*/ 11442546 w 12192000"/>
              <a:gd name="connsiteY495" fmla="*/ 1307592 h 3429000"/>
              <a:gd name="connsiteX496" fmla="*/ 11527771 w 12192000"/>
              <a:gd name="connsiteY496" fmla="*/ 1275317 h 3429000"/>
              <a:gd name="connsiteX497" fmla="*/ 11851542 w 12192000"/>
              <a:gd name="connsiteY497" fmla="*/ 2034703 h 3429000"/>
              <a:gd name="connsiteX498" fmla="*/ 12122505 w 12192000"/>
              <a:gd name="connsiteY498" fmla="*/ 1727948 h 3429000"/>
              <a:gd name="connsiteX499" fmla="*/ 12192000 w 12192000"/>
              <a:gd name="connsiteY499" fmla="*/ 1669975 h 3429000"/>
              <a:gd name="connsiteX500" fmla="*/ 12192000 w 12192000"/>
              <a:gd name="connsiteY500" fmla="*/ 1731063 h 3429000"/>
              <a:gd name="connsiteX501" fmla="*/ 12155105 w 12192000"/>
              <a:gd name="connsiteY501" fmla="*/ 1762181 h 3429000"/>
              <a:gd name="connsiteX502" fmla="*/ 11918903 w 12192000"/>
              <a:gd name="connsiteY502" fmla="*/ 2062132 h 3429000"/>
              <a:gd name="connsiteX503" fmla="*/ 12067554 w 12192000"/>
              <a:gd name="connsiteY503" fmla="*/ 1888498 h 3429000"/>
              <a:gd name="connsiteX504" fmla="*/ 12192000 w 12192000"/>
              <a:gd name="connsiteY504" fmla="*/ 1782392 h 3429000"/>
              <a:gd name="connsiteX505" fmla="*/ 12192000 w 12192000"/>
              <a:gd name="connsiteY505" fmla="*/ 1822559 h 3429000"/>
              <a:gd name="connsiteX506" fmla="*/ 12087498 w 12192000"/>
              <a:gd name="connsiteY506" fmla="*/ 1911764 h 3429000"/>
              <a:gd name="connsiteX507" fmla="*/ 11941335 w 12192000"/>
              <a:gd name="connsiteY507" fmla="*/ 2083809 h 3429000"/>
              <a:gd name="connsiteX508" fmla="*/ 11898139 w 12192000"/>
              <a:gd name="connsiteY508" fmla="*/ 2163553 h 3429000"/>
              <a:gd name="connsiteX509" fmla="*/ 12037359 w 12192000"/>
              <a:gd name="connsiteY509" fmla="*/ 2053816 h 3429000"/>
              <a:gd name="connsiteX510" fmla="*/ 12192000 w 12192000"/>
              <a:gd name="connsiteY510" fmla="*/ 1901891 h 3429000"/>
              <a:gd name="connsiteX511" fmla="*/ 12192000 w 12192000"/>
              <a:gd name="connsiteY511" fmla="*/ 1973912 h 3429000"/>
              <a:gd name="connsiteX512" fmla="*/ 12054488 w 12192000"/>
              <a:gd name="connsiteY512" fmla="*/ 2104939 h 3429000"/>
              <a:gd name="connsiteX513" fmla="*/ 11880977 w 12192000"/>
              <a:gd name="connsiteY513" fmla="*/ 2245040 h 3429000"/>
              <a:gd name="connsiteX514" fmla="*/ 11879666 w 12192000"/>
              <a:gd name="connsiteY514" fmla="*/ 2246644 h 3429000"/>
              <a:gd name="connsiteX515" fmla="*/ 11873674 w 12192000"/>
              <a:gd name="connsiteY515" fmla="*/ 2254306 h 3429000"/>
              <a:gd name="connsiteX516" fmla="*/ 11738608 w 12192000"/>
              <a:gd name="connsiteY516" fmla="*/ 2689417 h 3429000"/>
              <a:gd name="connsiteX517" fmla="*/ 11732820 w 12192000"/>
              <a:gd name="connsiteY517" fmla="*/ 2696184 h 3429000"/>
              <a:gd name="connsiteX518" fmla="*/ 12058063 w 12192000"/>
              <a:gd name="connsiteY518" fmla="*/ 3376045 h 3429000"/>
              <a:gd name="connsiteX519" fmla="*/ 12077722 w 12192000"/>
              <a:gd name="connsiteY519" fmla="*/ 3428999 h 3429000"/>
              <a:gd name="connsiteX520" fmla="*/ 11980831 w 12192000"/>
              <a:gd name="connsiteY520" fmla="*/ 3428999 h 3429000"/>
              <a:gd name="connsiteX521" fmla="*/ 11842370 w 12192000"/>
              <a:gd name="connsiteY521" fmla="*/ 3103596 h 3429000"/>
              <a:gd name="connsiteX522" fmla="*/ 11807118 w 12192000"/>
              <a:gd name="connsiteY522" fmla="*/ 3032642 h 3429000"/>
              <a:gd name="connsiteX523" fmla="*/ 11352410 w 12192000"/>
              <a:gd name="connsiteY523" fmla="*/ 2253534 h 3429000"/>
              <a:gd name="connsiteX524" fmla="*/ 11344098 w 12192000"/>
              <a:gd name="connsiteY524" fmla="*/ 2252717 h 3429000"/>
              <a:gd name="connsiteX525" fmla="*/ 10730809 w 12192000"/>
              <a:gd name="connsiteY525" fmla="*/ 2156749 h 3429000"/>
              <a:gd name="connsiteX526" fmla="*/ 10713050 w 12192000"/>
              <a:gd name="connsiteY526" fmla="*/ 2164271 h 3429000"/>
              <a:gd name="connsiteX527" fmla="*/ 9420192 w 12192000"/>
              <a:gd name="connsiteY527" fmla="*/ 2263050 h 3429000"/>
              <a:gd name="connsiteX528" fmla="*/ 9404066 w 12192000"/>
              <a:gd name="connsiteY528" fmla="*/ 2242708 h 3429000"/>
              <a:gd name="connsiteX529" fmla="*/ 10712309 w 12192000"/>
              <a:gd name="connsiteY529" fmla="*/ 2109562 h 3429000"/>
              <a:gd name="connsiteX530" fmla="*/ 11291486 w 12192000"/>
              <a:gd name="connsiteY530" fmla="*/ 2166804 h 3429000"/>
              <a:gd name="connsiteX531" fmla="*/ 11176624 w 12192000"/>
              <a:gd name="connsiteY531" fmla="*/ 2010340 h 3429000"/>
              <a:gd name="connsiteX532" fmla="*/ 10665962 w 12192000"/>
              <a:gd name="connsiteY532" fmla="*/ 1445588 h 3429000"/>
              <a:gd name="connsiteX533" fmla="*/ 10647017 w 12192000"/>
              <a:gd name="connsiteY533" fmla="*/ 1450047 h 3429000"/>
              <a:gd name="connsiteX534" fmla="*/ 10107096 w 12192000"/>
              <a:gd name="connsiteY534" fmla="*/ 1560072 h 3429000"/>
              <a:gd name="connsiteX535" fmla="*/ 9439953 w 12192000"/>
              <a:gd name="connsiteY535" fmla="*/ 1480921 h 3429000"/>
              <a:gd name="connsiteX536" fmla="*/ 9470279 w 12192000"/>
              <a:gd name="connsiteY536" fmla="*/ 1443131 h 3429000"/>
              <a:gd name="connsiteX537" fmla="*/ 10565024 w 12192000"/>
              <a:gd name="connsiteY537" fmla="*/ 1352269 h 3429000"/>
              <a:gd name="connsiteX538" fmla="*/ 9922490 w 12192000"/>
              <a:gd name="connsiteY538" fmla="*/ 858833 h 3429000"/>
              <a:gd name="connsiteX539" fmla="*/ 9920481 w 12192000"/>
              <a:gd name="connsiteY539" fmla="*/ 859346 h 3429000"/>
              <a:gd name="connsiteX540" fmla="*/ 9916127 w 12192000"/>
              <a:gd name="connsiteY540" fmla="*/ 859836 h 3429000"/>
              <a:gd name="connsiteX541" fmla="*/ 9791125 w 12192000"/>
              <a:gd name="connsiteY541" fmla="*/ 938248 h 3429000"/>
              <a:gd name="connsiteX542" fmla="*/ 9528364 w 12192000"/>
              <a:gd name="connsiteY542" fmla="*/ 1022767 h 3429000"/>
              <a:gd name="connsiteX543" fmla="*/ 8629850 w 12192000"/>
              <a:gd name="connsiteY543" fmla="*/ 1184329 h 3429000"/>
              <a:gd name="connsiteX544" fmla="*/ 8600239 w 12192000"/>
              <a:gd name="connsiteY544" fmla="*/ 1167243 h 3429000"/>
              <a:gd name="connsiteX545" fmla="*/ 9761570 w 12192000"/>
              <a:gd name="connsiteY545" fmla="*/ 753283 h 3429000"/>
              <a:gd name="connsiteX546" fmla="*/ 9368237 w 12192000"/>
              <a:gd name="connsiteY546" fmla="*/ 520470 h 3429000"/>
              <a:gd name="connsiteX547" fmla="*/ 9354614 w 12192000"/>
              <a:gd name="connsiteY547" fmla="*/ 522288 h 3429000"/>
              <a:gd name="connsiteX548" fmla="*/ 8364351 w 12192000"/>
              <a:gd name="connsiteY548" fmla="*/ 730267 h 3429000"/>
              <a:gd name="connsiteX549" fmla="*/ 8386567 w 12192000"/>
              <a:gd name="connsiteY549" fmla="*/ 690760 h 3429000"/>
              <a:gd name="connsiteX550" fmla="*/ 9231713 w 12192000"/>
              <a:gd name="connsiteY550" fmla="*/ 444539 h 3429000"/>
              <a:gd name="connsiteX551" fmla="*/ 9023301 w 12192000"/>
              <a:gd name="connsiteY551" fmla="*/ 334109 h 3429000"/>
              <a:gd name="connsiteX552" fmla="*/ 9010556 w 12192000"/>
              <a:gd name="connsiteY552" fmla="*/ 329998 h 3429000"/>
              <a:gd name="connsiteX553" fmla="*/ 8687367 w 12192000"/>
              <a:gd name="connsiteY553" fmla="*/ 101276 h 3429000"/>
              <a:gd name="connsiteX554" fmla="*/ 8613009 w 12192000"/>
              <a:gd name="connsiteY554" fmla="*/ 0 h 3429000"/>
              <a:gd name="connsiteX555" fmla="*/ 4382818 w 12192000"/>
              <a:gd name="connsiteY555" fmla="*/ 0 h 3429000"/>
              <a:gd name="connsiteX556" fmla="*/ 4463614 w 12192000"/>
              <a:gd name="connsiteY556" fmla="*/ 0 h 3429000"/>
              <a:gd name="connsiteX557" fmla="*/ 4557150 w 12192000"/>
              <a:gd name="connsiteY557" fmla="*/ 81023 h 3429000"/>
              <a:gd name="connsiteX558" fmla="*/ 4856936 w 12192000"/>
              <a:gd name="connsiteY558" fmla="*/ 380146 h 3429000"/>
              <a:gd name="connsiteX559" fmla="*/ 5111996 w 12192000"/>
              <a:gd name="connsiteY559" fmla="*/ 636759 h 3429000"/>
              <a:gd name="connsiteX560" fmla="*/ 5388878 w 12192000"/>
              <a:gd name="connsiteY560" fmla="*/ 871185 h 3429000"/>
              <a:gd name="connsiteX561" fmla="*/ 5425556 w 12192000"/>
              <a:gd name="connsiteY561" fmla="*/ 879967 h 3429000"/>
              <a:gd name="connsiteX562" fmla="*/ 4943646 w 12192000"/>
              <a:gd name="connsiteY562" fmla="*/ 393916 h 3429000"/>
              <a:gd name="connsiteX563" fmla="*/ 4594837 w 12192000"/>
              <a:gd name="connsiteY563" fmla="*/ 103274 h 3429000"/>
              <a:gd name="connsiteX564" fmla="*/ 4518536 w 12192000"/>
              <a:gd name="connsiteY564" fmla="*/ 31511 h 3429000"/>
              <a:gd name="connsiteX565" fmla="*/ 4483543 w 12192000"/>
              <a:gd name="connsiteY565" fmla="*/ 0 h 3429000"/>
              <a:gd name="connsiteX566" fmla="*/ 4534233 w 12192000"/>
              <a:gd name="connsiteY566" fmla="*/ 0 h 3429000"/>
              <a:gd name="connsiteX567" fmla="*/ 4633631 w 12192000"/>
              <a:gd name="connsiteY567" fmla="*/ 74706 h 3429000"/>
              <a:gd name="connsiteX568" fmla="*/ 4949299 w 12192000"/>
              <a:gd name="connsiteY568" fmla="*/ 337336 h 3429000"/>
              <a:gd name="connsiteX569" fmla="*/ 5291452 w 12192000"/>
              <a:gd name="connsiteY569" fmla="*/ 647801 h 3429000"/>
              <a:gd name="connsiteX570" fmla="*/ 5434998 w 12192000"/>
              <a:gd name="connsiteY570" fmla="*/ 825100 h 3429000"/>
              <a:gd name="connsiteX571" fmla="*/ 5351015 w 12192000"/>
              <a:gd name="connsiteY571" fmla="*/ 331989 h 3429000"/>
              <a:gd name="connsiteX572" fmla="*/ 5344012 w 12192000"/>
              <a:gd name="connsiteY572" fmla="*/ 131333 h 3429000"/>
              <a:gd name="connsiteX573" fmla="*/ 5349920 w 12192000"/>
              <a:gd name="connsiteY573" fmla="*/ 0 h 3429000"/>
              <a:gd name="connsiteX574" fmla="*/ 5401317 w 12192000"/>
              <a:gd name="connsiteY574" fmla="*/ 0 h 3429000"/>
              <a:gd name="connsiteX575" fmla="*/ 5400859 w 12192000"/>
              <a:gd name="connsiteY575" fmla="*/ 83801 h 3429000"/>
              <a:gd name="connsiteX576" fmla="*/ 5401644 w 12192000"/>
              <a:gd name="connsiteY576" fmla="*/ 188847 h 3429000"/>
              <a:gd name="connsiteX577" fmla="*/ 5467256 w 12192000"/>
              <a:gd name="connsiteY577" fmla="*/ 746494 h 3429000"/>
              <a:gd name="connsiteX578" fmla="*/ 5448069 w 12192000"/>
              <a:gd name="connsiteY578" fmla="*/ 138554 h 3429000"/>
              <a:gd name="connsiteX579" fmla="*/ 5440458 w 12192000"/>
              <a:gd name="connsiteY579" fmla="*/ 0 h 3429000"/>
              <a:gd name="connsiteX580" fmla="*/ 5472521 w 12192000"/>
              <a:gd name="connsiteY580" fmla="*/ 0 h 3429000"/>
              <a:gd name="connsiteX581" fmla="*/ 5480135 w 12192000"/>
              <a:gd name="connsiteY581" fmla="*/ 136802 h 3429000"/>
              <a:gd name="connsiteX582" fmla="*/ 5499023 w 12192000"/>
              <a:gd name="connsiteY582" fmla="*/ 737310 h 3429000"/>
              <a:gd name="connsiteX583" fmla="*/ 5547022 w 12192000"/>
              <a:gd name="connsiteY583" fmla="*/ 178838 h 3429000"/>
              <a:gd name="connsiteX584" fmla="*/ 5522799 w 12192000"/>
              <a:gd name="connsiteY584" fmla="*/ 0 h 3429000"/>
              <a:gd name="connsiteX585" fmla="*/ 5573386 w 12192000"/>
              <a:gd name="connsiteY585" fmla="*/ 0 h 3429000"/>
              <a:gd name="connsiteX586" fmla="*/ 5587618 w 12192000"/>
              <a:gd name="connsiteY586" fmla="*/ 82353 h 3429000"/>
              <a:gd name="connsiteX587" fmla="*/ 5519779 w 12192000"/>
              <a:gd name="connsiteY587" fmla="*/ 930223 h 3429000"/>
              <a:gd name="connsiteX588" fmla="*/ 5520293 w 12192000"/>
              <a:gd name="connsiteY588" fmla="*/ 931602 h 3429000"/>
              <a:gd name="connsiteX589" fmla="*/ 5767221 w 12192000"/>
              <a:gd name="connsiteY589" fmla="*/ 1236564 h 3429000"/>
              <a:gd name="connsiteX590" fmla="*/ 6937169 w 12192000"/>
              <a:gd name="connsiteY590" fmla="*/ 1386941 h 3429000"/>
              <a:gd name="connsiteX591" fmla="*/ 6953922 w 12192000"/>
              <a:gd name="connsiteY591" fmla="*/ 1461068 h 3429000"/>
              <a:gd name="connsiteX592" fmla="*/ 6071359 w 12192000"/>
              <a:gd name="connsiteY592" fmla="*/ 1341770 h 3429000"/>
              <a:gd name="connsiteX593" fmla="*/ 6038839 w 12192000"/>
              <a:gd name="connsiteY593" fmla="*/ 1335474 h 3429000"/>
              <a:gd name="connsiteX594" fmla="*/ 6038706 w 12192000"/>
              <a:gd name="connsiteY594" fmla="*/ 1334847 h 3429000"/>
              <a:gd name="connsiteX595" fmla="*/ 6037784 w 12192000"/>
              <a:gd name="connsiteY595" fmla="*/ 1335270 h 3429000"/>
              <a:gd name="connsiteX596" fmla="*/ 6038839 w 12192000"/>
              <a:gd name="connsiteY596" fmla="*/ 1335474 h 3429000"/>
              <a:gd name="connsiteX597" fmla="*/ 6040338 w 12192000"/>
              <a:gd name="connsiteY597" fmla="*/ 1342418 h 3429000"/>
              <a:gd name="connsiteX598" fmla="*/ 6024488 w 12192000"/>
              <a:gd name="connsiteY598" fmla="*/ 1380903 h 3429000"/>
              <a:gd name="connsiteX599" fmla="*/ 5599771 w 12192000"/>
              <a:gd name="connsiteY599" fmla="*/ 2080652 h 3429000"/>
              <a:gd name="connsiteX600" fmla="*/ 5548843 w 12192000"/>
              <a:gd name="connsiteY600" fmla="*/ 2134845 h 3429000"/>
              <a:gd name="connsiteX601" fmla="*/ 5940952 w 12192000"/>
              <a:gd name="connsiteY601" fmla="*/ 2821028 h 3429000"/>
              <a:gd name="connsiteX602" fmla="*/ 6043441 w 12192000"/>
              <a:gd name="connsiteY602" fmla="*/ 3236847 h 3429000"/>
              <a:gd name="connsiteX603" fmla="*/ 6093432 w 12192000"/>
              <a:gd name="connsiteY603" fmla="*/ 3429000 h 3429000"/>
              <a:gd name="connsiteX604" fmla="*/ 6034344 w 12192000"/>
              <a:gd name="connsiteY604" fmla="*/ 3429000 h 3429000"/>
              <a:gd name="connsiteX605" fmla="*/ 6026679 w 12192000"/>
              <a:gd name="connsiteY605" fmla="*/ 3407959 h 3429000"/>
              <a:gd name="connsiteX606" fmla="*/ 5800441 w 12192000"/>
              <a:gd name="connsiteY606" fmla="*/ 2906286 h 3429000"/>
              <a:gd name="connsiteX607" fmla="*/ 5526562 w 12192000"/>
              <a:gd name="connsiteY607" fmla="*/ 2276388 h 3429000"/>
              <a:gd name="connsiteX608" fmla="*/ 5519640 w 12192000"/>
              <a:gd name="connsiteY608" fmla="*/ 2254774 h 3429000"/>
              <a:gd name="connsiteX609" fmla="*/ 5844559 w 12192000"/>
              <a:gd name="connsiteY609" fmla="*/ 3124349 h 3429000"/>
              <a:gd name="connsiteX610" fmla="*/ 5975994 w 12192000"/>
              <a:gd name="connsiteY610" fmla="*/ 3429000 h 3429000"/>
              <a:gd name="connsiteX611" fmla="*/ 5898547 w 12192000"/>
              <a:gd name="connsiteY611" fmla="*/ 3429000 h 3429000"/>
              <a:gd name="connsiteX612" fmla="*/ 5682041 w 12192000"/>
              <a:gd name="connsiteY612" fmla="*/ 2926860 h 3429000"/>
              <a:gd name="connsiteX613" fmla="*/ 5461758 w 12192000"/>
              <a:gd name="connsiteY613" fmla="*/ 2391220 h 3429000"/>
              <a:gd name="connsiteX614" fmla="*/ 5237282 w 12192000"/>
              <a:gd name="connsiteY614" fmla="*/ 3150086 h 3429000"/>
              <a:gd name="connsiteX615" fmla="*/ 5115009 w 12192000"/>
              <a:gd name="connsiteY615" fmla="*/ 3429000 h 3429000"/>
              <a:gd name="connsiteX616" fmla="*/ 5028074 w 12192000"/>
              <a:gd name="connsiteY616" fmla="*/ 3429000 h 3429000"/>
              <a:gd name="connsiteX617" fmla="*/ 5079508 w 12192000"/>
              <a:gd name="connsiteY617" fmla="*/ 3320074 h 3429000"/>
              <a:gd name="connsiteX618" fmla="*/ 5371846 w 12192000"/>
              <a:gd name="connsiteY618" fmla="*/ 2495413 h 3429000"/>
              <a:gd name="connsiteX619" fmla="*/ 5270512 w 12192000"/>
              <a:gd name="connsiteY619" fmla="*/ 2709975 h 3429000"/>
              <a:gd name="connsiteX620" fmla="*/ 5062409 w 12192000"/>
              <a:gd name="connsiteY620" fmla="*/ 3224544 h 3429000"/>
              <a:gd name="connsiteX621" fmla="*/ 5036628 w 12192000"/>
              <a:gd name="connsiteY621" fmla="*/ 3325247 h 3429000"/>
              <a:gd name="connsiteX622" fmla="*/ 5009112 w 12192000"/>
              <a:gd name="connsiteY622" fmla="*/ 3429000 h 3429000"/>
              <a:gd name="connsiteX623" fmla="*/ 4976679 w 12192000"/>
              <a:gd name="connsiteY623" fmla="*/ 3429000 h 3429000"/>
              <a:gd name="connsiteX624" fmla="*/ 5006537 w 12192000"/>
              <a:gd name="connsiteY624" fmla="*/ 3318068 h 3429000"/>
              <a:gd name="connsiteX625" fmla="*/ 5032723 w 12192000"/>
              <a:gd name="connsiteY625" fmla="*/ 3215957 h 3429000"/>
              <a:gd name="connsiteX626" fmla="*/ 5242949 w 12192000"/>
              <a:gd name="connsiteY626" fmla="*/ 2696175 h 3429000"/>
              <a:gd name="connsiteX627" fmla="*/ 5286321 w 12192000"/>
              <a:gd name="connsiteY627" fmla="*/ 2604555 h 3429000"/>
              <a:gd name="connsiteX628" fmla="*/ 5008210 w 12192000"/>
              <a:gd name="connsiteY628" fmla="*/ 3220194 h 3429000"/>
              <a:gd name="connsiteX629" fmla="*/ 4986321 w 12192000"/>
              <a:gd name="connsiteY629" fmla="*/ 3336687 h 3429000"/>
              <a:gd name="connsiteX630" fmla="*/ 4973474 w 12192000"/>
              <a:gd name="connsiteY630" fmla="*/ 3429000 h 3429000"/>
              <a:gd name="connsiteX631" fmla="*/ 4907178 w 12192000"/>
              <a:gd name="connsiteY631" fmla="*/ 3429000 h 3429000"/>
              <a:gd name="connsiteX632" fmla="*/ 4910810 w 12192000"/>
              <a:gd name="connsiteY632" fmla="*/ 3400660 h 3429000"/>
              <a:gd name="connsiteX633" fmla="*/ 4987461 w 12192000"/>
              <a:gd name="connsiteY633" fmla="*/ 3003994 h 3429000"/>
              <a:gd name="connsiteX634" fmla="*/ 5179262 w 12192000"/>
              <a:gd name="connsiteY634" fmla="*/ 2606044 h 3429000"/>
              <a:gd name="connsiteX635" fmla="*/ 4689678 w 12192000"/>
              <a:gd name="connsiteY635" fmla="*/ 3011241 h 3429000"/>
              <a:gd name="connsiteX636" fmla="*/ 4477543 w 12192000"/>
              <a:gd name="connsiteY636" fmla="*/ 3245836 h 3429000"/>
              <a:gd name="connsiteX637" fmla="*/ 4329957 w 12192000"/>
              <a:gd name="connsiteY637" fmla="*/ 3429000 h 3429000"/>
              <a:gd name="connsiteX638" fmla="*/ 4218595 w 12192000"/>
              <a:gd name="connsiteY638" fmla="*/ 3429000 h 3429000"/>
              <a:gd name="connsiteX639" fmla="*/ 4368888 w 12192000"/>
              <a:gd name="connsiteY639" fmla="*/ 3239412 h 3429000"/>
              <a:gd name="connsiteX640" fmla="*/ 4563091 w 12192000"/>
              <a:gd name="connsiteY640" fmla="*/ 3013508 h 3429000"/>
              <a:gd name="connsiteX641" fmla="*/ 5387324 w 12192000"/>
              <a:gd name="connsiteY641" fmla="*/ 2276830 h 3429000"/>
              <a:gd name="connsiteX642" fmla="*/ 5073620 w 12192000"/>
              <a:gd name="connsiteY642" fmla="*/ 2526437 h 3429000"/>
              <a:gd name="connsiteX643" fmla="*/ 4689789 w 12192000"/>
              <a:gd name="connsiteY643" fmla="*/ 2839382 h 3429000"/>
              <a:gd name="connsiteX644" fmla="*/ 4418722 w 12192000"/>
              <a:gd name="connsiteY644" fmla="*/ 3141886 h 3429000"/>
              <a:gd name="connsiteX645" fmla="*/ 4214944 w 12192000"/>
              <a:gd name="connsiteY645" fmla="*/ 3429000 h 3429000"/>
              <a:gd name="connsiteX646" fmla="*/ 4177898 w 12192000"/>
              <a:gd name="connsiteY646" fmla="*/ 3429000 h 3429000"/>
              <a:gd name="connsiteX647" fmla="*/ 4391597 w 12192000"/>
              <a:gd name="connsiteY647" fmla="*/ 3127370 h 3429000"/>
              <a:gd name="connsiteX648" fmla="*/ 4668889 w 12192000"/>
              <a:gd name="connsiteY648" fmla="*/ 2817399 h 3429000"/>
              <a:gd name="connsiteX649" fmla="*/ 5055427 w 12192000"/>
              <a:gd name="connsiteY649" fmla="*/ 2502476 h 3429000"/>
              <a:gd name="connsiteX650" fmla="*/ 5371814 w 12192000"/>
              <a:gd name="connsiteY650" fmla="*/ 2249975 h 3429000"/>
              <a:gd name="connsiteX651" fmla="*/ 4987918 w 12192000"/>
              <a:gd name="connsiteY651" fmla="*/ 2409701 h 3429000"/>
              <a:gd name="connsiteX652" fmla="*/ 4317146 w 12192000"/>
              <a:gd name="connsiteY652" fmla="*/ 3158716 h 3429000"/>
              <a:gd name="connsiteX653" fmla="*/ 4171627 w 12192000"/>
              <a:gd name="connsiteY653" fmla="*/ 3429000 h 3429000"/>
              <a:gd name="connsiteX654" fmla="*/ 4081585 w 12192000"/>
              <a:gd name="connsiteY654" fmla="*/ 3429000 h 3429000"/>
              <a:gd name="connsiteX655" fmla="*/ 4238603 w 12192000"/>
              <a:gd name="connsiteY655" fmla="*/ 3130341 h 3429000"/>
              <a:gd name="connsiteX656" fmla="*/ 4778333 w 12192000"/>
              <a:gd name="connsiteY656" fmla="*/ 2444626 h 3429000"/>
              <a:gd name="connsiteX657" fmla="*/ 5414185 w 12192000"/>
              <a:gd name="connsiteY657" fmla="*/ 2144882 h 3429000"/>
              <a:gd name="connsiteX658" fmla="*/ 5959648 w 12192000"/>
              <a:gd name="connsiteY658" fmla="*/ 1331797 h 3429000"/>
              <a:gd name="connsiteX659" fmla="*/ 5355019 w 12192000"/>
              <a:gd name="connsiteY659" fmla="*/ 1305672 h 3429000"/>
              <a:gd name="connsiteX660" fmla="*/ 5083565 w 12192000"/>
              <a:gd name="connsiteY660" fmla="*/ 1750121 h 3429000"/>
              <a:gd name="connsiteX661" fmla="*/ 4713577 w 12192000"/>
              <a:gd name="connsiteY661" fmla="*/ 2187803 h 3429000"/>
              <a:gd name="connsiteX662" fmla="*/ 3989559 w 12192000"/>
              <a:gd name="connsiteY662" fmla="*/ 2716945 h 3429000"/>
              <a:gd name="connsiteX663" fmla="*/ 3939824 w 12192000"/>
              <a:gd name="connsiteY663" fmla="*/ 2637900 h 3429000"/>
              <a:gd name="connsiteX664" fmla="*/ 4584537 w 12192000"/>
              <a:gd name="connsiteY664" fmla="*/ 1895826 h 3429000"/>
              <a:gd name="connsiteX665" fmla="*/ 5037105 w 12192000"/>
              <a:gd name="connsiteY665" fmla="*/ 1659765 h 3429000"/>
              <a:gd name="connsiteX666" fmla="*/ 5039930 w 12192000"/>
              <a:gd name="connsiteY666" fmla="*/ 1660585 h 3429000"/>
              <a:gd name="connsiteX667" fmla="*/ 5263764 w 12192000"/>
              <a:gd name="connsiteY667" fmla="*/ 1306525 h 3429000"/>
              <a:gd name="connsiteX668" fmla="*/ 4086300 w 12192000"/>
              <a:gd name="connsiteY668" fmla="*/ 1455599 h 3429000"/>
              <a:gd name="connsiteX669" fmla="*/ 4085485 w 12192000"/>
              <a:gd name="connsiteY669" fmla="*/ 1470070 h 3429000"/>
              <a:gd name="connsiteX670" fmla="*/ 3871915 w 12192000"/>
              <a:gd name="connsiteY670" fmla="*/ 1824645 h 3429000"/>
              <a:gd name="connsiteX671" fmla="*/ 3799374 w 12192000"/>
              <a:gd name="connsiteY671" fmla="*/ 2037127 h 3429000"/>
              <a:gd name="connsiteX672" fmla="*/ 3498850 w 12192000"/>
              <a:gd name="connsiteY672" fmla="*/ 3232888 h 3429000"/>
              <a:gd name="connsiteX673" fmla="*/ 3399216 w 12192000"/>
              <a:gd name="connsiteY673" fmla="*/ 3429000 h 3429000"/>
              <a:gd name="connsiteX674" fmla="*/ 3303688 w 12192000"/>
              <a:gd name="connsiteY674" fmla="*/ 3429000 h 3429000"/>
              <a:gd name="connsiteX675" fmla="*/ 3391774 w 12192000"/>
              <a:gd name="connsiteY675" fmla="*/ 3268181 h 3429000"/>
              <a:gd name="connsiteX676" fmla="*/ 3735540 w 12192000"/>
              <a:gd name="connsiteY676" fmla="*/ 2117923 h 3429000"/>
              <a:gd name="connsiteX677" fmla="*/ 3729438 w 12192000"/>
              <a:gd name="connsiteY677" fmla="*/ 2140058 h 3429000"/>
              <a:gd name="connsiteX678" fmla="*/ 3707782 w 12192000"/>
              <a:gd name="connsiteY678" fmla="*/ 2215908 h 3429000"/>
              <a:gd name="connsiteX679" fmla="*/ 3583827 w 12192000"/>
              <a:gd name="connsiteY679" fmla="*/ 2610215 h 3429000"/>
              <a:gd name="connsiteX680" fmla="*/ 3547861 w 12192000"/>
              <a:gd name="connsiteY680" fmla="*/ 2700609 h 3429000"/>
              <a:gd name="connsiteX681" fmla="*/ 3490905 w 12192000"/>
              <a:gd name="connsiteY681" fmla="*/ 2848660 h 3429000"/>
              <a:gd name="connsiteX682" fmla="*/ 3455859 w 12192000"/>
              <a:gd name="connsiteY682" fmla="*/ 2962301 h 3429000"/>
              <a:gd name="connsiteX683" fmla="*/ 3429112 w 12192000"/>
              <a:gd name="connsiteY683" fmla="*/ 3050469 h 3429000"/>
              <a:gd name="connsiteX684" fmla="*/ 3304862 w 12192000"/>
              <a:gd name="connsiteY684" fmla="*/ 3367476 h 3429000"/>
              <a:gd name="connsiteX685" fmla="*/ 3276071 w 12192000"/>
              <a:gd name="connsiteY685" fmla="*/ 3429000 h 3429000"/>
              <a:gd name="connsiteX686" fmla="*/ 3240805 w 12192000"/>
              <a:gd name="connsiteY686" fmla="*/ 3429000 h 3429000"/>
              <a:gd name="connsiteX687" fmla="*/ 3275917 w 12192000"/>
              <a:gd name="connsiteY687" fmla="*/ 3354192 h 3429000"/>
              <a:gd name="connsiteX688" fmla="*/ 3399358 w 12192000"/>
              <a:gd name="connsiteY688" fmla="*/ 3040011 h 3429000"/>
              <a:gd name="connsiteX689" fmla="*/ 3425650 w 12192000"/>
              <a:gd name="connsiteY689" fmla="*/ 2952333 h 3429000"/>
              <a:gd name="connsiteX690" fmla="*/ 3460661 w 12192000"/>
              <a:gd name="connsiteY690" fmla="*/ 2837763 h 3429000"/>
              <a:gd name="connsiteX691" fmla="*/ 3518021 w 12192000"/>
              <a:gd name="connsiteY691" fmla="*/ 2688298 h 3429000"/>
              <a:gd name="connsiteX692" fmla="*/ 3554035 w 12192000"/>
              <a:gd name="connsiteY692" fmla="*/ 2598832 h 3429000"/>
              <a:gd name="connsiteX693" fmla="*/ 3677174 w 12192000"/>
              <a:gd name="connsiteY693" fmla="*/ 2207351 h 3429000"/>
              <a:gd name="connsiteX694" fmla="*/ 3698819 w 12192000"/>
              <a:gd name="connsiteY694" fmla="*/ 2131503 h 3429000"/>
              <a:gd name="connsiteX695" fmla="*/ 3702094 w 12192000"/>
              <a:gd name="connsiteY695" fmla="*/ 2120194 h 3429000"/>
              <a:gd name="connsiteX696" fmla="*/ 3398355 w 12192000"/>
              <a:gd name="connsiteY696" fmla="*/ 2665603 h 3429000"/>
              <a:gd name="connsiteX697" fmla="*/ 3193941 w 12192000"/>
              <a:gd name="connsiteY697" fmla="*/ 3369775 h 3429000"/>
              <a:gd name="connsiteX698" fmla="*/ 3184140 w 12192000"/>
              <a:gd name="connsiteY698" fmla="*/ 3429000 h 3429000"/>
              <a:gd name="connsiteX699" fmla="*/ 3099978 w 12192000"/>
              <a:gd name="connsiteY699" fmla="*/ 3429000 h 3429000"/>
              <a:gd name="connsiteX700" fmla="*/ 3101556 w 12192000"/>
              <a:gd name="connsiteY700" fmla="*/ 3414337 h 3429000"/>
              <a:gd name="connsiteX701" fmla="*/ 3370162 w 12192000"/>
              <a:gd name="connsiteY701" fmla="*/ 2356550 h 3429000"/>
              <a:gd name="connsiteX702" fmla="*/ 3746477 w 12192000"/>
              <a:gd name="connsiteY702" fmla="*/ 1948889 h 3429000"/>
              <a:gd name="connsiteX703" fmla="*/ 3863399 w 12192000"/>
              <a:gd name="connsiteY703" fmla="*/ 1658257 h 3429000"/>
              <a:gd name="connsiteX704" fmla="*/ 3968712 w 12192000"/>
              <a:gd name="connsiteY704" fmla="*/ 1484989 h 3429000"/>
              <a:gd name="connsiteX705" fmla="*/ 2792390 w 12192000"/>
              <a:gd name="connsiteY705" fmla="*/ 1953974 h 3429000"/>
              <a:gd name="connsiteX706" fmla="*/ 2714982 w 12192000"/>
              <a:gd name="connsiteY706" fmla="*/ 1998051 h 3429000"/>
              <a:gd name="connsiteX707" fmla="*/ 2813361 w 12192000"/>
              <a:gd name="connsiteY707" fmla="*/ 2594912 h 3429000"/>
              <a:gd name="connsiteX708" fmla="*/ 2688430 w 12192000"/>
              <a:gd name="connsiteY708" fmla="*/ 3372564 h 3429000"/>
              <a:gd name="connsiteX709" fmla="*/ 2629626 w 12192000"/>
              <a:gd name="connsiteY709" fmla="*/ 3334394 h 3429000"/>
              <a:gd name="connsiteX710" fmla="*/ 2565328 w 12192000"/>
              <a:gd name="connsiteY710" fmla="*/ 2087399 h 3429000"/>
              <a:gd name="connsiteX711" fmla="*/ 1922999 w 12192000"/>
              <a:gd name="connsiteY711" fmla="*/ 2551343 h 3429000"/>
              <a:gd name="connsiteX712" fmla="*/ 1950261 w 12192000"/>
              <a:gd name="connsiteY712" fmla="*/ 2976858 h 3429000"/>
              <a:gd name="connsiteX713" fmla="*/ 2365554 w 12192000"/>
              <a:gd name="connsiteY713" fmla="*/ 3330107 h 3429000"/>
              <a:gd name="connsiteX714" fmla="*/ 2424142 w 12192000"/>
              <a:gd name="connsiteY714" fmla="*/ 3429000 h 3429000"/>
              <a:gd name="connsiteX715" fmla="*/ 2395994 w 12192000"/>
              <a:gd name="connsiteY715" fmla="*/ 3429000 h 3429000"/>
              <a:gd name="connsiteX716" fmla="*/ 2392863 w 12192000"/>
              <a:gd name="connsiteY716" fmla="*/ 3423964 h 3429000"/>
              <a:gd name="connsiteX717" fmla="*/ 2017589 w 12192000"/>
              <a:gd name="connsiteY717" fmla="*/ 3064982 h 3429000"/>
              <a:gd name="connsiteX718" fmla="*/ 2147336 w 12192000"/>
              <a:gd name="connsiteY718" fmla="*/ 3165052 h 3429000"/>
              <a:gd name="connsiteX719" fmla="*/ 2207047 w 12192000"/>
              <a:gd name="connsiteY719" fmla="*/ 3225540 h 3429000"/>
              <a:gd name="connsiteX720" fmla="*/ 2299106 w 12192000"/>
              <a:gd name="connsiteY720" fmla="*/ 3349931 h 3429000"/>
              <a:gd name="connsiteX721" fmla="*/ 2314430 w 12192000"/>
              <a:gd name="connsiteY721" fmla="*/ 3372144 h 3429000"/>
              <a:gd name="connsiteX722" fmla="*/ 2352406 w 12192000"/>
              <a:gd name="connsiteY722" fmla="*/ 3429000 h 3429000"/>
              <a:gd name="connsiteX723" fmla="*/ 2314492 w 12192000"/>
              <a:gd name="connsiteY723" fmla="*/ 3429000 h 3429000"/>
              <a:gd name="connsiteX724" fmla="*/ 2288095 w 12192000"/>
              <a:gd name="connsiteY724" fmla="*/ 3389030 h 3429000"/>
              <a:gd name="connsiteX725" fmla="*/ 2272768 w 12192000"/>
              <a:gd name="connsiteY725" fmla="*/ 3366822 h 3429000"/>
              <a:gd name="connsiteX726" fmla="*/ 2182715 w 12192000"/>
              <a:gd name="connsiteY726" fmla="*/ 3246071 h 3429000"/>
              <a:gd name="connsiteX727" fmla="*/ 2032061 w 12192000"/>
              <a:gd name="connsiteY727" fmla="*/ 3112380 h 3429000"/>
              <a:gd name="connsiteX728" fmla="*/ 2257220 w 12192000"/>
              <a:gd name="connsiteY728" fmla="*/ 3397257 h 3429000"/>
              <a:gd name="connsiteX729" fmla="*/ 2281324 w 12192000"/>
              <a:gd name="connsiteY729" fmla="*/ 3429000 h 3429000"/>
              <a:gd name="connsiteX730" fmla="*/ 2242860 w 12192000"/>
              <a:gd name="connsiteY730" fmla="*/ 3429000 h 3429000"/>
              <a:gd name="connsiteX731" fmla="*/ 2232818 w 12192000"/>
              <a:gd name="connsiteY731" fmla="*/ 3415926 h 3429000"/>
              <a:gd name="connsiteX732" fmla="*/ 1990172 w 12192000"/>
              <a:gd name="connsiteY732" fmla="*/ 3113121 h 3429000"/>
              <a:gd name="connsiteX733" fmla="*/ 2124090 w 12192000"/>
              <a:gd name="connsiteY733" fmla="*/ 3332017 h 3429000"/>
              <a:gd name="connsiteX734" fmla="*/ 2200380 w 12192000"/>
              <a:gd name="connsiteY734" fmla="*/ 3429000 h 3429000"/>
              <a:gd name="connsiteX735" fmla="*/ 2147507 w 12192000"/>
              <a:gd name="connsiteY735" fmla="*/ 3429000 h 3429000"/>
              <a:gd name="connsiteX736" fmla="*/ 2070668 w 12192000"/>
              <a:gd name="connsiteY736" fmla="*/ 3332520 h 3429000"/>
              <a:gd name="connsiteX737" fmla="*/ 1975142 w 12192000"/>
              <a:gd name="connsiteY737" fmla="*/ 3156570 h 3429000"/>
              <a:gd name="connsiteX738" fmla="*/ 2050035 w 12192000"/>
              <a:gd name="connsiteY738" fmla="*/ 3384345 h 3429000"/>
              <a:gd name="connsiteX739" fmla="*/ 2063025 w 12192000"/>
              <a:gd name="connsiteY739" fmla="*/ 3429000 h 3429000"/>
              <a:gd name="connsiteX740" fmla="*/ 2021675 w 12192000"/>
              <a:gd name="connsiteY740" fmla="*/ 3429000 h 3429000"/>
              <a:gd name="connsiteX741" fmla="*/ 2019308 w 12192000"/>
              <a:gd name="connsiteY741" fmla="*/ 3418118 h 3429000"/>
              <a:gd name="connsiteX742" fmla="*/ 1938835 w 12192000"/>
              <a:gd name="connsiteY742" fmla="*/ 3122160 h 3429000"/>
              <a:gd name="connsiteX743" fmla="*/ 1953230 w 12192000"/>
              <a:gd name="connsiteY743" fmla="*/ 3330699 h 3429000"/>
              <a:gd name="connsiteX744" fmla="*/ 1956763 w 12192000"/>
              <a:gd name="connsiteY744" fmla="*/ 3349191 h 3429000"/>
              <a:gd name="connsiteX745" fmla="*/ 1967925 w 12192000"/>
              <a:gd name="connsiteY745" fmla="*/ 3429000 h 3429000"/>
              <a:gd name="connsiteX746" fmla="*/ 1936622 w 12192000"/>
              <a:gd name="connsiteY746" fmla="*/ 3429000 h 3429000"/>
              <a:gd name="connsiteX747" fmla="*/ 1926261 w 12192000"/>
              <a:gd name="connsiteY747" fmla="*/ 3355064 h 3429000"/>
              <a:gd name="connsiteX748" fmla="*/ 1922724 w 12192000"/>
              <a:gd name="connsiteY748" fmla="*/ 3336577 h 3429000"/>
              <a:gd name="connsiteX749" fmla="*/ 1904650 w 12192000"/>
              <a:gd name="connsiteY749" fmla="*/ 3210616 h 3429000"/>
              <a:gd name="connsiteX750" fmla="*/ 1885273 w 12192000"/>
              <a:gd name="connsiteY750" fmla="*/ 3429000 h 3429000"/>
              <a:gd name="connsiteX751" fmla="*/ 1854363 w 12192000"/>
              <a:gd name="connsiteY751" fmla="*/ 3429000 h 3429000"/>
              <a:gd name="connsiteX752" fmla="*/ 1880391 w 12192000"/>
              <a:gd name="connsiteY752" fmla="*/ 3174796 h 3429000"/>
              <a:gd name="connsiteX753" fmla="*/ 1818273 w 12192000"/>
              <a:gd name="connsiteY753" fmla="*/ 3286729 h 3429000"/>
              <a:gd name="connsiteX754" fmla="*/ 1794691 w 12192000"/>
              <a:gd name="connsiteY754" fmla="*/ 3414239 h 3429000"/>
              <a:gd name="connsiteX755" fmla="*/ 1794914 w 12192000"/>
              <a:gd name="connsiteY755" fmla="*/ 3429000 h 3429000"/>
              <a:gd name="connsiteX756" fmla="*/ 1746128 w 12192000"/>
              <a:gd name="connsiteY756" fmla="*/ 3429000 h 3429000"/>
              <a:gd name="connsiteX757" fmla="*/ 1753934 w 12192000"/>
              <a:gd name="connsiteY757" fmla="*/ 3295796 h 3429000"/>
              <a:gd name="connsiteX758" fmla="*/ 1792053 w 12192000"/>
              <a:gd name="connsiteY758" fmla="*/ 3143396 h 3429000"/>
              <a:gd name="connsiteX759" fmla="*/ 1862248 w 12192000"/>
              <a:gd name="connsiteY759" fmla="*/ 2837397 h 3429000"/>
              <a:gd name="connsiteX760" fmla="*/ 1862250 w 12192000"/>
              <a:gd name="connsiteY760" fmla="*/ 2604531 h 3429000"/>
              <a:gd name="connsiteX761" fmla="*/ 1211999 w 12192000"/>
              <a:gd name="connsiteY761" fmla="*/ 3254610 h 3429000"/>
              <a:gd name="connsiteX762" fmla="*/ 1213266 w 12192000"/>
              <a:gd name="connsiteY762" fmla="*/ 3262947 h 3429000"/>
              <a:gd name="connsiteX763" fmla="*/ 1203370 w 12192000"/>
              <a:gd name="connsiteY763" fmla="*/ 3421676 h 3429000"/>
              <a:gd name="connsiteX764" fmla="*/ 1203671 w 12192000"/>
              <a:gd name="connsiteY764" fmla="*/ 3429000 h 3429000"/>
              <a:gd name="connsiteX765" fmla="*/ 1143180 w 12192000"/>
              <a:gd name="connsiteY765" fmla="*/ 3429000 h 3429000"/>
              <a:gd name="connsiteX766" fmla="*/ 1142176 w 12192000"/>
              <a:gd name="connsiteY766" fmla="*/ 3337045 h 3429000"/>
              <a:gd name="connsiteX767" fmla="*/ 1067484 w 12192000"/>
              <a:gd name="connsiteY767" fmla="*/ 3429000 h 3429000"/>
              <a:gd name="connsiteX768" fmla="*/ 953928 w 12192000"/>
              <a:gd name="connsiteY768" fmla="*/ 3429000 h 3429000"/>
              <a:gd name="connsiteX769" fmla="*/ 959715 w 12192000"/>
              <a:gd name="connsiteY769" fmla="*/ 3421185 h 3429000"/>
              <a:gd name="connsiteX770" fmla="*/ 1483788 w 12192000"/>
              <a:gd name="connsiteY770" fmla="*/ 2830174 h 3429000"/>
              <a:gd name="connsiteX771" fmla="*/ 1100671 w 12192000"/>
              <a:gd name="connsiteY771" fmla="*/ 2823137 h 3429000"/>
              <a:gd name="connsiteX772" fmla="*/ 1090144 w 12192000"/>
              <a:gd name="connsiteY772" fmla="*/ 2827748 h 3429000"/>
              <a:gd name="connsiteX773" fmla="*/ 1095872 w 12192000"/>
              <a:gd name="connsiteY773" fmla="*/ 2842892 h 3429000"/>
              <a:gd name="connsiteX774" fmla="*/ 262785 w 12192000"/>
              <a:gd name="connsiteY774" fmla="*/ 3416450 h 3429000"/>
              <a:gd name="connsiteX775" fmla="*/ 209968 w 12192000"/>
              <a:gd name="connsiteY775" fmla="*/ 3341713 h 3429000"/>
              <a:gd name="connsiteX776" fmla="*/ 873460 w 12192000"/>
              <a:gd name="connsiteY776" fmla="*/ 2824768 h 3429000"/>
              <a:gd name="connsiteX777" fmla="*/ 192686 w 12192000"/>
              <a:gd name="connsiteY777" fmla="*/ 2420257 h 3429000"/>
              <a:gd name="connsiteX778" fmla="*/ 4696 w 12192000"/>
              <a:gd name="connsiteY778" fmla="*/ 2268668 h 3429000"/>
              <a:gd name="connsiteX779" fmla="*/ 0 w 12192000"/>
              <a:gd name="connsiteY779" fmla="*/ 2260984 h 3429000"/>
              <a:gd name="connsiteX780" fmla="*/ 0 w 12192000"/>
              <a:gd name="connsiteY780" fmla="*/ 2084472 h 3429000"/>
              <a:gd name="connsiteX781" fmla="*/ 174101 w 12192000"/>
              <a:gd name="connsiteY781" fmla="*/ 2191277 h 3429000"/>
              <a:gd name="connsiteX782" fmla="*/ 891800 w 12192000"/>
              <a:gd name="connsiteY782" fmla="*/ 2607935 h 3429000"/>
              <a:gd name="connsiteX783" fmla="*/ 1072219 w 12192000"/>
              <a:gd name="connsiteY783" fmla="*/ 2740443 h 3429000"/>
              <a:gd name="connsiteX784" fmla="*/ 1074117 w 12192000"/>
              <a:gd name="connsiteY784" fmla="*/ 2741301 h 3429000"/>
              <a:gd name="connsiteX785" fmla="*/ 1083114 w 12192000"/>
              <a:gd name="connsiteY785" fmla="*/ 2745131 h 3429000"/>
              <a:gd name="connsiteX786" fmla="*/ 1543010 w 12192000"/>
              <a:gd name="connsiteY786" fmla="*/ 2762140 h 3429000"/>
              <a:gd name="connsiteX787" fmla="*/ 1551080 w 12192000"/>
              <a:gd name="connsiteY787" fmla="*/ 2766006 h 3429000"/>
              <a:gd name="connsiteX788" fmla="*/ 2345443 w 12192000"/>
              <a:gd name="connsiteY788" fmla="*/ 2120882 h 3429000"/>
              <a:gd name="connsiteX789" fmla="*/ 1721499 w 12192000"/>
              <a:gd name="connsiteY789" fmla="*/ 2170969 h 3429000"/>
              <a:gd name="connsiteX790" fmla="*/ 767716 w 12192000"/>
              <a:gd name="connsiteY790" fmla="*/ 2043768 h 3429000"/>
              <a:gd name="connsiteX791" fmla="*/ 722147 w 12192000"/>
              <a:gd name="connsiteY791" fmla="*/ 1964091 h 3429000"/>
              <a:gd name="connsiteX792" fmla="*/ 1485552 w 12192000"/>
              <a:gd name="connsiteY792" fmla="*/ 1884202 h 3429000"/>
              <a:gd name="connsiteX793" fmla="*/ 2143004 w 12192000"/>
              <a:gd name="connsiteY793" fmla="*/ 1973420 h 3429000"/>
              <a:gd name="connsiteX794" fmla="*/ 1933391 w 12192000"/>
              <a:gd name="connsiteY794" fmla="*/ 1727971 h 3429000"/>
              <a:gd name="connsiteX795" fmla="*/ 1827118 w 12192000"/>
              <a:gd name="connsiteY795" fmla="*/ 1539410 h 3429000"/>
              <a:gd name="connsiteX796" fmla="*/ 1837349 w 12192000"/>
              <a:gd name="connsiteY796" fmla="*/ 1527357 h 3429000"/>
              <a:gd name="connsiteX797" fmla="*/ 2162835 w 12192000"/>
              <a:gd name="connsiteY797" fmla="*/ 1758853 h 3429000"/>
              <a:gd name="connsiteX798" fmla="*/ 2257167 w 12192000"/>
              <a:gd name="connsiteY798" fmla="*/ 2033123 h 3429000"/>
              <a:gd name="connsiteX799" fmla="*/ 2261598 w 12192000"/>
              <a:gd name="connsiteY799" fmla="*/ 2038998 h 3429000"/>
              <a:gd name="connsiteX800" fmla="*/ 2437177 w 12192000"/>
              <a:gd name="connsiteY800" fmla="*/ 2050608 h 3429000"/>
              <a:gd name="connsiteX801" fmla="*/ 2445247 w 12192000"/>
              <a:gd name="connsiteY801" fmla="*/ 2054476 h 3429000"/>
              <a:gd name="connsiteX802" fmla="*/ 2743626 w 12192000"/>
              <a:gd name="connsiteY802" fmla="*/ 1875819 h 3429000"/>
              <a:gd name="connsiteX803" fmla="*/ 3048102 w 12192000"/>
              <a:gd name="connsiteY803" fmla="*/ 1721595 h 3429000"/>
              <a:gd name="connsiteX804" fmla="*/ 1799414 w 12192000"/>
              <a:gd name="connsiteY804" fmla="*/ 1265732 h 3429000"/>
              <a:gd name="connsiteX805" fmla="*/ 1771735 w 12192000"/>
              <a:gd name="connsiteY805" fmla="*/ 1190929 h 3429000"/>
              <a:gd name="connsiteX806" fmla="*/ 3104273 w 12192000"/>
              <a:gd name="connsiteY806" fmla="*/ 1647159 h 3429000"/>
              <a:gd name="connsiteX807" fmla="*/ 3113245 w 12192000"/>
              <a:gd name="connsiteY807" fmla="*/ 1661705 h 3429000"/>
              <a:gd name="connsiteX808" fmla="*/ 3126294 w 12192000"/>
              <a:gd name="connsiteY808" fmla="*/ 1685400 h 3429000"/>
              <a:gd name="connsiteX809" fmla="*/ 3937433 w 12192000"/>
              <a:gd name="connsiteY809" fmla="*/ 1401473 h 3429000"/>
              <a:gd name="connsiteX810" fmla="*/ 3590475 w 12192000"/>
              <a:gd name="connsiteY810" fmla="*/ 1168974 h 3429000"/>
              <a:gd name="connsiteX811" fmla="*/ 3100264 w 12192000"/>
              <a:gd name="connsiteY811" fmla="*/ 1150845 h 3429000"/>
              <a:gd name="connsiteX812" fmla="*/ 2183576 w 12192000"/>
              <a:gd name="connsiteY812" fmla="*/ 798150 h 3429000"/>
              <a:gd name="connsiteX813" fmla="*/ 2151029 w 12192000"/>
              <a:gd name="connsiteY813" fmla="*/ 717947 h 3429000"/>
              <a:gd name="connsiteX814" fmla="*/ 3563434 w 12192000"/>
              <a:gd name="connsiteY814" fmla="*/ 1040115 h 3429000"/>
              <a:gd name="connsiteX815" fmla="*/ 3177952 w 12192000"/>
              <a:gd name="connsiteY815" fmla="*/ 228386 h 3429000"/>
              <a:gd name="connsiteX816" fmla="*/ 3189263 w 12192000"/>
              <a:gd name="connsiteY816" fmla="*/ 196726 h 3429000"/>
              <a:gd name="connsiteX817" fmla="*/ 3560912 w 12192000"/>
              <a:gd name="connsiteY817" fmla="*/ 650863 h 3429000"/>
              <a:gd name="connsiteX818" fmla="*/ 3626636 w 12192000"/>
              <a:gd name="connsiteY818" fmla="*/ 1083230 h 3429000"/>
              <a:gd name="connsiteX819" fmla="*/ 3653088 w 12192000"/>
              <a:gd name="connsiteY819" fmla="*/ 1092417 h 3429000"/>
              <a:gd name="connsiteX820" fmla="*/ 3988128 w 12192000"/>
              <a:gd name="connsiteY820" fmla="*/ 1388267 h 3429000"/>
              <a:gd name="connsiteX821" fmla="*/ 4830582 w 12192000"/>
              <a:gd name="connsiteY821" fmla="*/ 1247000 h 3429000"/>
              <a:gd name="connsiteX822" fmla="*/ 4830100 w 12192000"/>
              <a:gd name="connsiteY822" fmla="*/ 1246554 h 3429000"/>
              <a:gd name="connsiteX823" fmla="*/ 4036318 w 12192000"/>
              <a:gd name="connsiteY823" fmla="*/ 718013 h 3429000"/>
              <a:gd name="connsiteX824" fmla="*/ 3432098 w 12192000"/>
              <a:gd name="connsiteY824" fmla="*/ 108312 h 3429000"/>
              <a:gd name="connsiteX825" fmla="*/ 3446761 w 12192000"/>
              <a:gd name="connsiteY825" fmla="*/ 32278 h 3429000"/>
              <a:gd name="connsiteX826" fmla="*/ 4419733 w 12192000"/>
              <a:gd name="connsiteY826" fmla="*/ 534555 h 3429000"/>
              <a:gd name="connsiteX827" fmla="*/ 4781371 w 12192000"/>
              <a:gd name="connsiteY827" fmla="*/ 1029604 h 3429000"/>
              <a:gd name="connsiteX828" fmla="*/ 4780440 w 12192000"/>
              <a:gd name="connsiteY828" fmla="*/ 1041290 h 3429000"/>
              <a:gd name="connsiteX829" fmla="*/ 4898954 w 12192000"/>
              <a:gd name="connsiteY829" fmla="*/ 1233092 h 3429000"/>
              <a:gd name="connsiteX830" fmla="*/ 4900699 w 12192000"/>
              <a:gd name="connsiteY830" fmla="*/ 1241867 h 3429000"/>
              <a:gd name="connsiteX831" fmla="*/ 5714511 w 12192000"/>
              <a:gd name="connsiteY831" fmla="*/ 1234483 h 3429000"/>
              <a:gd name="connsiteX832" fmla="*/ 5464793 w 12192000"/>
              <a:gd name="connsiteY832" fmla="*/ 964556 h 3429000"/>
              <a:gd name="connsiteX833" fmla="*/ 5461897 w 12192000"/>
              <a:gd name="connsiteY833" fmla="*/ 961879 h 3429000"/>
              <a:gd name="connsiteX834" fmla="*/ 4399417 w 12192000"/>
              <a:gd name="connsiteY834" fmla="*/ 23573 h 3429000"/>
              <a:gd name="connsiteX835" fmla="*/ 4382818 w 12192000"/>
              <a:gd name="connsiteY835" fmla="*/ 0 h 3429000"/>
              <a:gd name="connsiteX836" fmla="*/ 1890928 w 12192000"/>
              <a:gd name="connsiteY836" fmla="*/ 0 h 3429000"/>
              <a:gd name="connsiteX837" fmla="*/ 1994713 w 12192000"/>
              <a:gd name="connsiteY837" fmla="*/ 0 h 3429000"/>
              <a:gd name="connsiteX838" fmla="*/ 1931354 w 12192000"/>
              <a:gd name="connsiteY838" fmla="*/ 46950 h 3429000"/>
              <a:gd name="connsiteX839" fmla="*/ 1765923 w 12192000"/>
              <a:gd name="connsiteY839" fmla="*/ 152043 h 3429000"/>
              <a:gd name="connsiteX840" fmla="*/ 1702258 w 12192000"/>
              <a:gd name="connsiteY840" fmla="*/ 183286 h 3429000"/>
              <a:gd name="connsiteX841" fmla="*/ 1538370 w 12192000"/>
              <a:gd name="connsiteY841" fmla="*/ 382804 h 3429000"/>
              <a:gd name="connsiteX842" fmla="*/ 542867 w 12192000"/>
              <a:gd name="connsiteY842" fmla="*/ 1515092 h 3429000"/>
              <a:gd name="connsiteX843" fmla="*/ 515800 w 12192000"/>
              <a:gd name="connsiteY843" fmla="*/ 1433180 h 3429000"/>
              <a:gd name="connsiteX844" fmla="*/ 909145 w 12192000"/>
              <a:gd name="connsiteY844" fmla="*/ 770225 h 3429000"/>
              <a:gd name="connsiteX845" fmla="*/ 1214067 w 12192000"/>
              <a:gd name="connsiteY845" fmla="*/ 479561 h 3429000"/>
              <a:gd name="connsiteX846" fmla="*/ 640967 w 12192000"/>
              <a:gd name="connsiteY846" fmla="*/ 676601 h 3429000"/>
              <a:gd name="connsiteX847" fmla="*/ 112563 w 12192000"/>
              <a:gd name="connsiteY847" fmla="*/ 967952 h 3429000"/>
              <a:gd name="connsiteX848" fmla="*/ 0 w 12192000"/>
              <a:gd name="connsiteY848" fmla="*/ 1037006 h 3429000"/>
              <a:gd name="connsiteX849" fmla="*/ 0 w 12192000"/>
              <a:gd name="connsiteY849" fmla="*/ 804763 h 3429000"/>
              <a:gd name="connsiteX850" fmla="*/ 36881 w 12192000"/>
              <a:gd name="connsiteY850" fmla="*/ 771118 h 3429000"/>
              <a:gd name="connsiteX851" fmla="*/ 910534 w 12192000"/>
              <a:gd name="connsiteY851" fmla="*/ 200753 h 3429000"/>
              <a:gd name="connsiteX852" fmla="*/ 1578717 w 12192000"/>
              <a:gd name="connsiteY852" fmla="*/ 146982 h 3429000"/>
              <a:gd name="connsiteX853" fmla="*/ 1887945 w 12192000"/>
              <a:gd name="connsiteY853" fmla="*/ 2196 h 3429000"/>
              <a:gd name="connsiteX854" fmla="*/ 1890928 w 12192000"/>
              <a:gd name="connsiteY854" fmla="*/ 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Lst>
            <a:rect l="l" t="t" r="r" b="b"/>
            <a:pathLst>
              <a:path w="12192000" h="3429000">
                <a:moveTo>
                  <a:pt x="369702" y="3283169"/>
                </a:moveTo>
                <a:lnTo>
                  <a:pt x="366575" y="3286556"/>
                </a:lnTo>
                <a:cubicBezTo>
                  <a:pt x="367954" y="3286031"/>
                  <a:pt x="369326" y="3285512"/>
                  <a:pt x="371637" y="3284954"/>
                </a:cubicBezTo>
                <a:lnTo>
                  <a:pt x="369702" y="3283169"/>
                </a:lnTo>
                <a:close/>
                <a:moveTo>
                  <a:pt x="7392322" y="3229238"/>
                </a:moveTo>
                <a:cubicBezTo>
                  <a:pt x="7466250" y="3252109"/>
                  <a:pt x="7539706" y="3278100"/>
                  <a:pt x="7611337" y="3303821"/>
                </a:cubicBezTo>
                <a:cubicBezTo>
                  <a:pt x="7723489" y="3344078"/>
                  <a:pt x="7838666" y="3384801"/>
                  <a:pt x="7955762" y="3413006"/>
                </a:cubicBezTo>
                <a:cubicBezTo>
                  <a:pt x="7825893" y="3334794"/>
                  <a:pt x="7655160" y="3276586"/>
                  <a:pt x="7512455" y="3245734"/>
                </a:cubicBezTo>
                <a:lnTo>
                  <a:pt x="7392322" y="3229238"/>
                </a:lnTo>
                <a:close/>
                <a:moveTo>
                  <a:pt x="9928143" y="3086312"/>
                </a:moveTo>
                <a:lnTo>
                  <a:pt x="9753801" y="3096103"/>
                </a:lnTo>
                <a:cubicBezTo>
                  <a:pt x="9696294" y="3099458"/>
                  <a:pt x="9636969" y="3102530"/>
                  <a:pt x="9578027" y="3103104"/>
                </a:cubicBezTo>
                <a:cubicBezTo>
                  <a:pt x="9526546" y="3103538"/>
                  <a:pt x="9474842" y="3101381"/>
                  <a:pt x="9424342" y="3099403"/>
                </a:cubicBezTo>
                <a:cubicBezTo>
                  <a:pt x="9283243" y="3094421"/>
                  <a:pt x="9137206" y="3089329"/>
                  <a:pt x="9001907" y="3131369"/>
                </a:cubicBezTo>
                <a:cubicBezTo>
                  <a:pt x="8974564" y="3139983"/>
                  <a:pt x="8948144" y="3150668"/>
                  <a:pt x="8922138" y="3162702"/>
                </a:cubicBezTo>
                <a:cubicBezTo>
                  <a:pt x="8976395" y="3168451"/>
                  <a:pt x="9031633" y="3171803"/>
                  <a:pt x="9087550" y="3170765"/>
                </a:cubicBezTo>
                <a:cubicBezTo>
                  <a:pt x="9228396" y="3169297"/>
                  <a:pt x="9371812" y="3147077"/>
                  <a:pt x="9512475" y="3134693"/>
                </a:cubicBezTo>
                <a:cubicBezTo>
                  <a:pt x="9626059" y="3125204"/>
                  <a:pt x="9898686" y="3108707"/>
                  <a:pt x="9928143" y="3086312"/>
                </a:cubicBezTo>
                <a:close/>
                <a:moveTo>
                  <a:pt x="9351220" y="3030370"/>
                </a:moveTo>
                <a:cubicBezTo>
                  <a:pt x="9225400" y="3034303"/>
                  <a:pt x="9098278" y="3052291"/>
                  <a:pt x="8999756" y="3100929"/>
                </a:cubicBezTo>
                <a:cubicBezTo>
                  <a:pt x="9138083" y="3059352"/>
                  <a:pt x="9284119" y="3064450"/>
                  <a:pt x="9425830" y="3069517"/>
                </a:cubicBezTo>
                <a:cubicBezTo>
                  <a:pt x="9476320" y="3071495"/>
                  <a:pt x="9528123" y="3073029"/>
                  <a:pt x="9578307" y="3073035"/>
                </a:cubicBezTo>
                <a:cubicBezTo>
                  <a:pt x="9636540" y="3072999"/>
                  <a:pt x="9695359" y="3069204"/>
                  <a:pt x="9752771" y="3066471"/>
                </a:cubicBezTo>
                <a:lnTo>
                  <a:pt x="9852779" y="3060665"/>
                </a:lnTo>
                <a:cubicBezTo>
                  <a:pt x="9815758" y="3055629"/>
                  <a:pt x="9764024" y="3049620"/>
                  <a:pt x="9694862" y="3044140"/>
                </a:cubicBezTo>
                <a:cubicBezTo>
                  <a:pt x="9601553" y="3036560"/>
                  <a:pt x="9477038" y="3026438"/>
                  <a:pt x="9351220" y="3030370"/>
                </a:cubicBezTo>
                <a:close/>
                <a:moveTo>
                  <a:pt x="1019354" y="2886006"/>
                </a:moveTo>
                <a:cubicBezTo>
                  <a:pt x="847231" y="3054030"/>
                  <a:pt x="636234" y="3170053"/>
                  <a:pt x="441046" y="3262153"/>
                </a:cubicBezTo>
                <a:cubicBezTo>
                  <a:pt x="668934" y="3184112"/>
                  <a:pt x="947819" y="3065377"/>
                  <a:pt x="1019354" y="2886006"/>
                </a:cubicBezTo>
                <a:close/>
                <a:moveTo>
                  <a:pt x="991680" y="2869413"/>
                </a:moveTo>
                <a:cubicBezTo>
                  <a:pt x="775775" y="2967465"/>
                  <a:pt x="575302" y="3078871"/>
                  <a:pt x="409060" y="3242470"/>
                </a:cubicBezTo>
                <a:cubicBezTo>
                  <a:pt x="603834" y="3151783"/>
                  <a:pt x="817655" y="3036584"/>
                  <a:pt x="991680" y="2869413"/>
                </a:cubicBezTo>
                <a:close/>
                <a:moveTo>
                  <a:pt x="7254615" y="2482918"/>
                </a:moveTo>
                <a:cubicBezTo>
                  <a:pt x="7274645" y="2505852"/>
                  <a:pt x="7294062" y="2528691"/>
                  <a:pt x="7312589" y="2553309"/>
                </a:cubicBezTo>
                <a:cubicBezTo>
                  <a:pt x="7413753" y="2685421"/>
                  <a:pt x="7483941" y="2837763"/>
                  <a:pt x="7580896" y="2973069"/>
                </a:cubicBezTo>
                <a:cubicBezTo>
                  <a:pt x="7695169" y="3132808"/>
                  <a:pt x="7849203" y="3247399"/>
                  <a:pt x="7990862" y="3378025"/>
                </a:cubicBezTo>
                <a:cubicBezTo>
                  <a:pt x="7962703" y="3319256"/>
                  <a:pt x="7917173" y="3268712"/>
                  <a:pt x="7871964" y="3220139"/>
                </a:cubicBezTo>
                <a:lnTo>
                  <a:pt x="7859674" y="3207358"/>
                </a:lnTo>
                <a:cubicBezTo>
                  <a:pt x="7748530" y="3087822"/>
                  <a:pt x="7645260" y="2957311"/>
                  <a:pt x="7545050" y="2831110"/>
                </a:cubicBezTo>
                <a:cubicBezTo>
                  <a:pt x="7452767" y="2713819"/>
                  <a:pt x="7357042" y="2594723"/>
                  <a:pt x="7254615" y="2482918"/>
                </a:cubicBezTo>
                <a:close/>
                <a:moveTo>
                  <a:pt x="9078855" y="2455754"/>
                </a:moveTo>
                <a:cubicBezTo>
                  <a:pt x="8942634" y="2641158"/>
                  <a:pt x="8787932" y="2886508"/>
                  <a:pt x="8825188" y="3067752"/>
                </a:cubicBezTo>
                <a:cubicBezTo>
                  <a:pt x="8871718" y="2841055"/>
                  <a:pt x="8975231" y="2634621"/>
                  <a:pt x="9078855" y="2455754"/>
                </a:cubicBezTo>
                <a:close/>
                <a:moveTo>
                  <a:pt x="9113805" y="2454072"/>
                </a:moveTo>
                <a:cubicBezTo>
                  <a:pt x="9009770" y="2631592"/>
                  <a:pt x="8903644" y="2838900"/>
                  <a:pt x="8855200" y="3065950"/>
                </a:cubicBezTo>
                <a:cubicBezTo>
                  <a:pt x="8971799" y="2871136"/>
                  <a:pt x="9069545" y="2674069"/>
                  <a:pt x="9113805" y="2454072"/>
                </a:cubicBezTo>
                <a:close/>
                <a:moveTo>
                  <a:pt x="9123940" y="2396040"/>
                </a:moveTo>
                <a:cubicBezTo>
                  <a:pt x="9123142" y="2397205"/>
                  <a:pt x="9122347" y="2398360"/>
                  <a:pt x="9120846" y="2400053"/>
                </a:cubicBezTo>
                <a:lnTo>
                  <a:pt x="9123267" y="2400425"/>
                </a:lnTo>
                <a:cubicBezTo>
                  <a:pt x="9123491" y="2398963"/>
                  <a:pt x="9123716" y="2397502"/>
                  <a:pt x="9123940" y="2396040"/>
                </a:cubicBezTo>
                <a:close/>
                <a:moveTo>
                  <a:pt x="103333" y="2270602"/>
                </a:moveTo>
                <a:cubicBezTo>
                  <a:pt x="133282" y="2297353"/>
                  <a:pt x="175725" y="2333843"/>
                  <a:pt x="233938" y="2380416"/>
                </a:cubicBezTo>
                <a:cubicBezTo>
                  <a:pt x="390802" y="2506412"/>
                  <a:pt x="652575" y="2716703"/>
                  <a:pt x="883580" y="2751710"/>
                </a:cubicBezTo>
                <a:cubicBezTo>
                  <a:pt x="736829" y="2704021"/>
                  <a:pt x="610173" y="2611280"/>
                  <a:pt x="487337" y="2521182"/>
                </a:cubicBezTo>
                <a:cubicBezTo>
                  <a:pt x="443670" y="2488932"/>
                  <a:pt x="398584" y="2456270"/>
                  <a:pt x="354051" y="2425912"/>
                </a:cubicBezTo>
                <a:cubicBezTo>
                  <a:pt x="302352" y="2390720"/>
                  <a:pt x="247963" y="2358429"/>
                  <a:pt x="195436" y="2326068"/>
                </a:cubicBezTo>
                <a:lnTo>
                  <a:pt x="103333" y="2270602"/>
                </a:lnTo>
                <a:close/>
                <a:moveTo>
                  <a:pt x="5539432" y="2213928"/>
                </a:moveTo>
                <a:cubicBezTo>
                  <a:pt x="5544304" y="2230969"/>
                  <a:pt x="5549664" y="2248449"/>
                  <a:pt x="5555462" y="2265454"/>
                </a:cubicBezTo>
                <a:cubicBezTo>
                  <a:pt x="5631122" y="2480386"/>
                  <a:pt x="5731219" y="2689228"/>
                  <a:pt x="5828270" y="2891663"/>
                </a:cubicBezTo>
                <a:cubicBezTo>
                  <a:pt x="5868407" y="2975290"/>
                  <a:pt x="5908582" y="3059842"/>
                  <a:pt x="5947416" y="3145846"/>
                </a:cubicBezTo>
                <a:cubicBezTo>
                  <a:pt x="5894674" y="2898329"/>
                  <a:pt x="5793018" y="2289484"/>
                  <a:pt x="5539432" y="2213928"/>
                </a:cubicBezTo>
                <a:close/>
                <a:moveTo>
                  <a:pt x="51253" y="2202825"/>
                </a:moveTo>
                <a:lnTo>
                  <a:pt x="211622" y="2299803"/>
                </a:lnTo>
                <a:cubicBezTo>
                  <a:pt x="264592" y="2331684"/>
                  <a:pt x="319013" y="2364908"/>
                  <a:pt x="371652" y="2400062"/>
                </a:cubicBezTo>
                <a:cubicBezTo>
                  <a:pt x="417589" y="2430824"/>
                  <a:pt x="462230" y="2463964"/>
                  <a:pt x="505903" y="2496221"/>
                </a:cubicBezTo>
                <a:cubicBezTo>
                  <a:pt x="628246" y="2585875"/>
                  <a:pt x="754907" y="2678611"/>
                  <a:pt x="899240" y="2724068"/>
                </a:cubicBezTo>
                <a:cubicBezTo>
                  <a:pt x="928476" y="2733153"/>
                  <a:pt x="958088" y="2739887"/>
                  <a:pt x="988114" y="2745204"/>
                </a:cubicBezTo>
                <a:cubicBezTo>
                  <a:pt x="943280" y="2707411"/>
                  <a:pt x="896194" y="2671100"/>
                  <a:pt x="845971" y="2638177"/>
                </a:cubicBezTo>
                <a:cubicBezTo>
                  <a:pt x="720131" y="2554257"/>
                  <a:pt x="580034" y="2486740"/>
                  <a:pt x="448057" y="2412376"/>
                </a:cubicBezTo>
                <a:cubicBezTo>
                  <a:pt x="341781" y="2351886"/>
                  <a:pt x="90319" y="2201263"/>
                  <a:pt x="51253" y="2202825"/>
                </a:cubicBezTo>
                <a:close/>
                <a:moveTo>
                  <a:pt x="2606687" y="2201718"/>
                </a:moveTo>
                <a:cubicBezTo>
                  <a:pt x="2484040" y="2523782"/>
                  <a:pt x="2550772" y="2876470"/>
                  <a:pt x="2645658" y="3211259"/>
                </a:cubicBezTo>
                <a:cubicBezTo>
                  <a:pt x="2605413" y="2891984"/>
                  <a:pt x="2566733" y="2541903"/>
                  <a:pt x="2606687" y="2201718"/>
                </a:cubicBezTo>
                <a:close/>
                <a:moveTo>
                  <a:pt x="10097724" y="2162852"/>
                </a:moveTo>
                <a:cubicBezTo>
                  <a:pt x="9944682" y="2164954"/>
                  <a:pt x="9791714" y="2182746"/>
                  <a:pt x="9645248" y="2201119"/>
                </a:cubicBezTo>
                <a:cubicBezTo>
                  <a:pt x="9610727" y="2205568"/>
                  <a:pt x="9577456" y="2210754"/>
                  <a:pt x="9543858" y="2221510"/>
                </a:cubicBezTo>
                <a:cubicBezTo>
                  <a:pt x="9550063" y="2233642"/>
                  <a:pt x="9629757" y="2204895"/>
                  <a:pt x="9681648" y="2200828"/>
                </a:cubicBezTo>
                <a:cubicBezTo>
                  <a:pt x="9969341" y="2180845"/>
                  <a:pt x="10272689" y="2226720"/>
                  <a:pt x="10557846" y="2172337"/>
                </a:cubicBezTo>
                <a:cubicBezTo>
                  <a:pt x="10473933" y="2182321"/>
                  <a:pt x="10386637" y="2176065"/>
                  <a:pt x="10301704" y="2169847"/>
                </a:cubicBezTo>
                <a:cubicBezTo>
                  <a:pt x="10284536" y="2168562"/>
                  <a:pt x="10267371" y="2167280"/>
                  <a:pt x="10250553" y="2166539"/>
                </a:cubicBezTo>
                <a:cubicBezTo>
                  <a:pt x="10199759" y="2163194"/>
                  <a:pt x="10148737" y="2162152"/>
                  <a:pt x="10097724" y="2162852"/>
                </a:cubicBezTo>
                <a:close/>
                <a:moveTo>
                  <a:pt x="3642057" y="2144487"/>
                </a:moveTo>
                <a:cubicBezTo>
                  <a:pt x="3639338" y="2146453"/>
                  <a:pt x="3635693" y="2148466"/>
                  <a:pt x="3632981" y="2150437"/>
                </a:cubicBezTo>
                <a:cubicBezTo>
                  <a:pt x="3509182" y="2245738"/>
                  <a:pt x="3441993" y="2382556"/>
                  <a:pt x="3382436" y="2523726"/>
                </a:cubicBezTo>
                <a:cubicBezTo>
                  <a:pt x="3286719" y="2750641"/>
                  <a:pt x="3231101" y="2990386"/>
                  <a:pt x="3191929" y="3233669"/>
                </a:cubicBezTo>
                <a:cubicBezTo>
                  <a:pt x="3237125" y="3036250"/>
                  <a:pt x="3296425" y="2842000"/>
                  <a:pt x="3369898" y="2652771"/>
                </a:cubicBezTo>
                <a:cubicBezTo>
                  <a:pt x="3454377" y="2436084"/>
                  <a:pt x="3540614" y="2274753"/>
                  <a:pt x="3642057" y="2144487"/>
                </a:cubicBezTo>
                <a:close/>
                <a:moveTo>
                  <a:pt x="7015907" y="2112548"/>
                </a:moveTo>
                <a:cubicBezTo>
                  <a:pt x="7100896" y="2184517"/>
                  <a:pt x="7181386" y="2261562"/>
                  <a:pt x="7259646" y="2336985"/>
                </a:cubicBezTo>
                <a:cubicBezTo>
                  <a:pt x="7425913" y="2497010"/>
                  <a:pt x="7598167" y="2662445"/>
                  <a:pt x="7741483" y="2850980"/>
                </a:cubicBezTo>
                <a:cubicBezTo>
                  <a:pt x="7847640" y="2990905"/>
                  <a:pt x="7937072" y="3142994"/>
                  <a:pt x="8008941" y="3304560"/>
                </a:cubicBezTo>
                <a:cubicBezTo>
                  <a:pt x="8009955" y="3265639"/>
                  <a:pt x="8010548" y="3225374"/>
                  <a:pt x="7999234" y="3181993"/>
                </a:cubicBezTo>
                <a:cubicBezTo>
                  <a:pt x="7958140" y="3025784"/>
                  <a:pt x="7815502" y="2885397"/>
                  <a:pt x="7715154" y="2768148"/>
                </a:cubicBezTo>
                <a:cubicBezTo>
                  <a:pt x="7576575" y="2605314"/>
                  <a:pt x="7431075" y="2447188"/>
                  <a:pt x="7271900" y="2305551"/>
                </a:cubicBezTo>
                <a:cubicBezTo>
                  <a:pt x="7230409" y="2269079"/>
                  <a:pt x="7098810" y="2161772"/>
                  <a:pt x="7015907" y="2112548"/>
                </a:cubicBezTo>
                <a:close/>
                <a:moveTo>
                  <a:pt x="2650666" y="2101686"/>
                </a:moveTo>
                <a:cubicBezTo>
                  <a:pt x="2650695" y="2102619"/>
                  <a:pt x="2650695" y="2102619"/>
                  <a:pt x="2650249" y="2103101"/>
                </a:cubicBezTo>
                <a:cubicBezTo>
                  <a:pt x="2594633" y="2435991"/>
                  <a:pt x="2624834" y="2783617"/>
                  <a:pt x="2663808" y="3106215"/>
                </a:cubicBezTo>
                <a:cubicBezTo>
                  <a:pt x="2664345" y="2972062"/>
                  <a:pt x="2664881" y="2837909"/>
                  <a:pt x="2665418" y="2703756"/>
                </a:cubicBezTo>
                <a:cubicBezTo>
                  <a:pt x="2666315" y="2516493"/>
                  <a:pt x="2661038" y="2314579"/>
                  <a:pt x="2650666" y="2101686"/>
                </a:cubicBezTo>
                <a:close/>
                <a:moveTo>
                  <a:pt x="10218664" y="2096300"/>
                </a:moveTo>
                <a:cubicBezTo>
                  <a:pt x="10171755" y="2095070"/>
                  <a:pt x="10126463" y="2096064"/>
                  <a:pt x="10086154" y="2096937"/>
                </a:cubicBezTo>
                <a:cubicBezTo>
                  <a:pt x="9975638" y="2099402"/>
                  <a:pt x="9876341" y="2102370"/>
                  <a:pt x="9778614" y="2121189"/>
                </a:cubicBezTo>
                <a:cubicBezTo>
                  <a:pt x="9714017" y="2133376"/>
                  <a:pt x="9654494" y="2152286"/>
                  <a:pt x="9601703" y="2176852"/>
                </a:cubicBezTo>
                <a:cubicBezTo>
                  <a:pt x="9614985" y="2174489"/>
                  <a:pt x="9628056" y="2173024"/>
                  <a:pt x="9641684" y="2171203"/>
                </a:cubicBezTo>
                <a:cubicBezTo>
                  <a:pt x="9838075" y="2146001"/>
                  <a:pt x="10046725" y="2122921"/>
                  <a:pt x="10252799" y="2135971"/>
                </a:cubicBezTo>
                <a:lnTo>
                  <a:pt x="10304297" y="2139822"/>
                </a:lnTo>
                <a:cubicBezTo>
                  <a:pt x="10380931" y="2145228"/>
                  <a:pt x="10459361" y="2151014"/>
                  <a:pt x="10533945" y="2144703"/>
                </a:cubicBezTo>
                <a:cubicBezTo>
                  <a:pt x="10504378" y="2139851"/>
                  <a:pt x="10475221" y="2133210"/>
                  <a:pt x="10446061" y="2126562"/>
                </a:cubicBezTo>
                <a:cubicBezTo>
                  <a:pt x="10417803" y="2120116"/>
                  <a:pt x="10389545" y="2113665"/>
                  <a:pt x="10360877" y="2109004"/>
                </a:cubicBezTo>
                <a:cubicBezTo>
                  <a:pt x="10314101" y="2100982"/>
                  <a:pt x="10265574" y="2097529"/>
                  <a:pt x="10218664" y="2096300"/>
                </a:cubicBezTo>
                <a:close/>
                <a:moveTo>
                  <a:pt x="6946849" y="2094271"/>
                </a:moveTo>
                <a:cubicBezTo>
                  <a:pt x="6946657" y="2095520"/>
                  <a:pt x="6946560" y="2096151"/>
                  <a:pt x="6946972" y="2097491"/>
                </a:cubicBezTo>
                <a:cubicBezTo>
                  <a:pt x="6980090" y="2172397"/>
                  <a:pt x="7043425" y="2232082"/>
                  <a:pt x="7105827" y="2289700"/>
                </a:cubicBezTo>
                <a:lnTo>
                  <a:pt x="7126431" y="2308872"/>
                </a:lnTo>
                <a:cubicBezTo>
                  <a:pt x="7289613" y="2460736"/>
                  <a:pt x="7430828" y="2638705"/>
                  <a:pt x="7567269" y="2811461"/>
                </a:cubicBezTo>
                <a:cubicBezTo>
                  <a:pt x="7666876" y="2937562"/>
                  <a:pt x="7769633" y="3067348"/>
                  <a:pt x="7880270" y="3186176"/>
                </a:cubicBezTo>
                <a:lnTo>
                  <a:pt x="7892560" y="3198949"/>
                </a:lnTo>
                <a:cubicBezTo>
                  <a:pt x="7919687" y="3228095"/>
                  <a:pt x="7947417" y="3257334"/>
                  <a:pt x="7971643" y="3289236"/>
                </a:cubicBezTo>
                <a:cubicBezTo>
                  <a:pt x="7902183" y="3140208"/>
                  <a:pt x="7817787" y="2999779"/>
                  <a:pt x="7719359" y="2870011"/>
                </a:cubicBezTo>
                <a:cubicBezTo>
                  <a:pt x="7577670" y="2683005"/>
                  <a:pt x="7405928" y="2518293"/>
                  <a:pt x="7240170" y="2358985"/>
                </a:cubicBezTo>
                <a:cubicBezTo>
                  <a:pt x="7146175" y="2268975"/>
                  <a:pt x="7050053" y="2176722"/>
                  <a:pt x="6946849" y="2094271"/>
                </a:cubicBezTo>
                <a:close/>
                <a:moveTo>
                  <a:pt x="2680277" y="2050204"/>
                </a:moveTo>
                <a:cubicBezTo>
                  <a:pt x="2679826" y="2050692"/>
                  <a:pt x="2679381" y="2051173"/>
                  <a:pt x="2678972" y="2052582"/>
                </a:cubicBezTo>
                <a:cubicBezTo>
                  <a:pt x="2691463" y="2283555"/>
                  <a:pt x="2697451" y="2503139"/>
                  <a:pt x="2696666" y="2704836"/>
                </a:cubicBezTo>
                <a:lnTo>
                  <a:pt x="2695769" y="2961955"/>
                </a:lnTo>
                <a:cubicBezTo>
                  <a:pt x="2712509" y="2868144"/>
                  <a:pt x="2727840" y="2773916"/>
                  <a:pt x="2739893" y="2679357"/>
                </a:cubicBezTo>
                <a:cubicBezTo>
                  <a:pt x="2767348" y="2457500"/>
                  <a:pt x="2737035" y="2258445"/>
                  <a:pt x="2680277" y="2050204"/>
                </a:cubicBezTo>
                <a:close/>
                <a:moveTo>
                  <a:pt x="1132195" y="2038980"/>
                </a:moveTo>
                <a:cubicBezTo>
                  <a:pt x="1313054" y="2066211"/>
                  <a:pt x="1494925" y="2083628"/>
                  <a:pt x="1679056" y="2087907"/>
                </a:cubicBezTo>
                <a:cubicBezTo>
                  <a:pt x="1838007" y="2091331"/>
                  <a:pt x="1983050" y="2061313"/>
                  <a:pt x="2128648" y="2045249"/>
                </a:cubicBezTo>
                <a:cubicBezTo>
                  <a:pt x="2028248" y="2038548"/>
                  <a:pt x="1925543" y="2044055"/>
                  <a:pt x="1825619" y="2049447"/>
                </a:cubicBezTo>
                <a:lnTo>
                  <a:pt x="1737798" y="2054353"/>
                </a:lnTo>
                <a:cubicBezTo>
                  <a:pt x="1536509" y="2063800"/>
                  <a:pt x="1332771" y="2058439"/>
                  <a:pt x="1132195" y="2038980"/>
                </a:cubicBezTo>
                <a:close/>
                <a:moveTo>
                  <a:pt x="10104407" y="2029317"/>
                </a:moveTo>
                <a:cubicBezTo>
                  <a:pt x="9978788" y="2027650"/>
                  <a:pt x="9828621" y="2050881"/>
                  <a:pt x="9704375" y="2107349"/>
                </a:cubicBezTo>
                <a:cubicBezTo>
                  <a:pt x="9726987" y="2101319"/>
                  <a:pt x="9749595" y="2095291"/>
                  <a:pt x="9773804" y="2090543"/>
                </a:cubicBezTo>
                <a:cubicBezTo>
                  <a:pt x="9873880" y="2071749"/>
                  <a:pt x="9974285" y="2068081"/>
                  <a:pt x="10086605" y="2065992"/>
                </a:cubicBezTo>
                <a:cubicBezTo>
                  <a:pt x="10168672" y="2064085"/>
                  <a:pt x="10271028" y="2062236"/>
                  <a:pt x="10367276" y="2078848"/>
                </a:cubicBezTo>
                <a:cubicBezTo>
                  <a:pt x="10396291" y="2084052"/>
                  <a:pt x="10425102" y="2090151"/>
                  <a:pt x="10454262" y="2096798"/>
                </a:cubicBezTo>
                <a:cubicBezTo>
                  <a:pt x="10493323" y="2105530"/>
                  <a:pt x="10531142" y="2113536"/>
                  <a:pt x="10569223" y="2118311"/>
                </a:cubicBezTo>
                <a:cubicBezTo>
                  <a:pt x="10422236" y="2061328"/>
                  <a:pt x="10260055" y="2031700"/>
                  <a:pt x="10104407" y="2029317"/>
                </a:cubicBezTo>
                <a:close/>
                <a:moveTo>
                  <a:pt x="6861797" y="1990899"/>
                </a:moveTo>
                <a:cubicBezTo>
                  <a:pt x="6869009" y="1991845"/>
                  <a:pt x="6876359" y="1994413"/>
                  <a:pt x="6879594" y="1995547"/>
                </a:cubicBezTo>
                <a:cubicBezTo>
                  <a:pt x="7239561" y="2108402"/>
                  <a:pt x="7549592" y="2502521"/>
                  <a:pt x="7789028" y="2783316"/>
                </a:cubicBezTo>
                <a:cubicBezTo>
                  <a:pt x="7920282" y="2937340"/>
                  <a:pt x="8046009" y="3078973"/>
                  <a:pt x="8093600" y="3281671"/>
                </a:cubicBezTo>
                <a:cubicBezTo>
                  <a:pt x="8106357" y="3335837"/>
                  <a:pt x="8115219" y="3381078"/>
                  <a:pt x="8129425" y="3425298"/>
                </a:cubicBezTo>
                <a:lnTo>
                  <a:pt x="8130898" y="3428998"/>
                </a:lnTo>
                <a:lnTo>
                  <a:pt x="7899365" y="3428998"/>
                </a:lnTo>
                <a:lnTo>
                  <a:pt x="7761176" y="3387656"/>
                </a:lnTo>
                <a:cubicBezTo>
                  <a:pt x="7707614" y="3369833"/>
                  <a:pt x="7654620" y="3350815"/>
                  <a:pt x="7602080" y="3331867"/>
                </a:cubicBezTo>
                <a:cubicBezTo>
                  <a:pt x="7499839" y="3295697"/>
                  <a:pt x="7395868" y="3258609"/>
                  <a:pt x="7289862" y="3230827"/>
                </a:cubicBezTo>
                <a:cubicBezTo>
                  <a:pt x="7386721" y="3273866"/>
                  <a:pt x="7479917" y="3312496"/>
                  <a:pt x="7582411" y="3355122"/>
                </a:cubicBezTo>
                <a:lnTo>
                  <a:pt x="7605759" y="3364465"/>
                </a:lnTo>
                <a:cubicBezTo>
                  <a:pt x="7652356" y="3383785"/>
                  <a:pt x="7694400" y="3400482"/>
                  <a:pt x="7737910" y="3411638"/>
                </a:cubicBezTo>
                <a:lnTo>
                  <a:pt x="7826532" y="3428999"/>
                </a:lnTo>
                <a:lnTo>
                  <a:pt x="7696096" y="3428999"/>
                </a:lnTo>
                <a:lnTo>
                  <a:pt x="7594081" y="3392149"/>
                </a:lnTo>
                <a:lnTo>
                  <a:pt x="7570734" y="3382799"/>
                </a:lnTo>
                <a:lnTo>
                  <a:pt x="7271814" y="3255601"/>
                </a:lnTo>
                <a:cubicBezTo>
                  <a:pt x="7315012" y="3311237"/>
                  <a:pt x="7445060" y="3376183"/>
                  <a:pt x="7585232" y="3421060"/>
                </a:cubicBezTo>
                <a:lnTo>
                  <a:pt x="7613775" y="3428998"/>
                </a:lnTo>
                <a:lnTo>
                  <a:pt x="7522197" y="3428998"/>
                </a:lnTo>
                <a:lnTo>
                  <a:pt x="7410696" y="3374861"/>
                </a:lnTo>
                <a:cubicBezTo>
                  <a:pt x="7272778" y="3302418"/>
                  <a:pt x="7152025" y="3224264"/>
                  <a:pt x="7088673" y="3181396"/>
                </a:cubicBezTo>
                <a:cubicBezTo>
                  <a:pt x="7075202" y="3172287"/>
                  <a:pt x="7065689" y="3153532"/>
                  <a:pt x="7090188" y="3155365"/>
                </a:cubicBezTo>
                <a:cubicBezTo>
                  <a:pt x="7322587" y="3174983"/>
                  <a:pt x="7561036" y="3195528"/>
                  <a:pt x="7780046" y="3282283"/>
                </a:cubicBezTo>
                <a:cubicBezTo>
                  <a:pt x="7810971" y="3294712"/>
                  <a:pt x="7991193" y="3408187"/>
                  <a:pt x="7944957" y="3370347"/>
                </a:cubicBezTo>
                <a:cubicBezTo>
                  <a:pt x="7830578" y="3275934"/>
                  <a:pt x="7705171" y="3188800"/>
                  <a:pt x="7601828" y="3074934"/>
                </a:cubicBezTo>
                <a:cubicBezTo>
                  <a:pt x="7389349" y="2840558"/>
                  <a:pt x="7257096" y="2543523"/>
                  <a:pt x="7042773" y="2305011"/>
                </a:cubicBezTo>
                <a:cubicBezTo>
                  <a:pt x="7007812" y="2266337"/>
                  <a:pt x="6799377" y="2086396"/>
                  <a:pt x="6844835" y="1995988"/>
                </a:cubicBezTo>
                <a:cubicBezTo>
                  <a:pt x="6847512" y="1990632"/>
                  <a:pt x="6854586" y="1989954"/>
                  <a:pt x="6861797" y="1990899"/>
                </a:cubicBezTo>
                <a:close/>
                <a:moveTo>
                  <a:pt x="1456157" y="1942404"/>
                </a:moveTo>
                <a:cubicBezTo>
                  <a:pt x="1385125" y="1944535"/>
                  <a:pt x="1314200" y="1949444"/>
                  <a:pt x="1244432" y="1956601"/>
                </a:cubicBezTo>
                <a:cubicBezTo>
                  <a:pt x="1151404" y="1966142"/>
                  <a:pt x="1060429" y="1979677"/>
                  <a:pt x="973990" y="1995940"/>
                </a:cubicBezTo>
                <a:cubicBezTo>
                  <a:pt x="1017323" y="1996535"/>
                  <a:pt x="1061253" y="2000367"/>
                  <a:pt x="1103809" y="2004720"/>
                </a:cubicBezTo>
                <a:lnTo>
                  <a:pt x="1123454" y="2006727"/>
                </a:lnTo>
                <a:cubicBezTo>
                  <a:pt x="1326373" y="2026563"/>
                  <a:pt x="1533386" y="2032253"/>
                  <a:pt x="1737017" y="2023183"/>
                </a:cubicBezTo>
                <a:lnTo>
                  <a:pt x="1824397" y="2018757"/>
                </a:lnTo>
                <a:cubicBezTo>
                  <a:pt x="1905266" y="2014590"/>
                  <a:pt x="1987993" y="2010352"/>
                  <a:pt x="2070059" y="2012660"/>
                </a:cubicBezTo>
                <a:cubicBezTo>
                  <a:pt x="1883310" y="1954634"/>
                  <a:pt x="1669251" y="1936013"/>
                  <a:pt x="1456157" y="1942404"/>
                </a:cubicBezTo>
                <a:close/>
                <a:moveTo>
                  <a:pt x="4988186" y="1787467"/>
                </a:moveTo>
                <a:cubicBezTo>
                  <a:pt x="4914642" y="1846764"/>
                  <a:pt x="4843105" y="1909703"/>
                  <a:pt x="4777334" y="1977072"/>
                </a:cubicBezTo>
                <a:cubicBezTo>
                  <a:pt x="4757662" y="1997414"/>
                  <a:pt x="4737537" y="2018249"/>
                  <a:pt x="4718341" y="2039043"/>
                </a:cubicBezTo>
                <a:cubicBezTo>
                  <a:pt x="4681696" y="2077771"/>
                  <a:pt x="4644162" y="2117455"/>
                  <a:pt x="4604655" y="2154434"/>
                </a:cubicBezTo>
                <a:cubicBezTo>
                  <a:pt x="4591636" y="2166592"/>
                  <a:pt x="4578581" y="2177832"/>
                  <a:pt x="4565074" y="2189550"/>
                </a:cubicBezTo>
                <a:cubicBezTo>
                  <a:pt x="4712605" y="2082121"/>
                  <a:pt x="4908425" y="1947611"/>
                  <a:pt x="4988186" y="1787467"/>
                </a:cubicBezTo>
                <a:close/>
                <a:moveTo>
                  <a:pt x="4978032" y="1754809"/>
                </a:moveTo>
                <a:cubicBezTo>
                  <a:pt x="4748175" y="1806846"/>
                  <a:pt x="4611576" y="2001393"/>
                  <a:pt x="4463413" y="2186162"/>
                </a:cubicBezTo>
                <a:cubicBezTo>
                  <a:pt x="4428815" y="2229459"/>
                  <a:pt x="4393697" y="2271384"/>
                  <a:pt x="4358134" y="2313791"/>
                </a:cubicBezTo>
                <a:lnTo>
                  <a:pt x="4376219" y="2300027"/>
                </a:lnTo>
                <a:cubicBezTo>
                  <a:pt x="4445817" y="2246939"/>
                  <a:pt x="4517680" y="2192374"/>
                  <a:pt x="4582340" y="2132037"/>
                </a:cubicBezTo>
                <a:cubicBezTo>
                  <a:pt x="4621394" y="2095545"/>
                  <a:pt x="4658482" y="2056345"/>
                  <a:pt x="4694684" y="2018098"/>
                </a:cubicBezTo>
                <a:cubicBezTo>
                  <a:pt x="4714806" y="1997264"/>
                  <a:pt x="4733997" y="1976475"/>
                  <a:pt x="4754123" y="1955643"/>
                </a:cubicBezTo>
                <a:cubicBezTo>
                  <a:pt x="4823909" y="1883925"/>
                  <a:pt x="4899949" y="1817074"/>
                  <a:pt x="4978032" y="1754809"/>
                </a:cubicBezTo>
                <a:close/>
                <a:moveTo>
                  <a:pt x="7427076" y="1713684"/>
                </a:moveTo>
                <a:cubicBezTo>
                  <a:pt x="7446602" y="1723725"/>
                  <a:pt x="7466122" y="1733767"/>
                  <a:pt x="7485963" y="1745783"/>
                </a:cubicBezTo>
                <a:cubicBezTo>
                  <a:pt x="7567460" y="1796071"/>
                  <a:pt x="7639772" y="1857770"/>
                  <a:pt x="7719410" y="1928281"/>
                </a:cubicBezTo>
                <a:cubicBezTo>
                  <a:pt x="7777835" y="1979518"/>
                  <a:pt x="7850375" y="2043816"/>
                  <a:pt x="7907163" y="2117863"/>
                </a:cubicBezTo>
                <a:cubicBezTo>
                  <a:pt x="7924160" y="2140331"/>
                  <a:pt x="7940457" y="2163330"/>
                  <a:pt x="7956656" y="2186961"/>
                </a:cubicBezTo>
                <a:cubicBezTo>
                  <a:pt x="7978464" y="2218485"/>
                  <a:pt x="7999857" y="2248676"/>
                  <a:pt x="8023445" y="2276642"/>
                </a:cubicBezTo>
                <a:cubicBezTo>
                  <a:pt x="7956400" y="2140150"/>
                  <a:pt x="7861731" y="2014166"/>
                  <a:pt x="7754656" y="1912546"/>
                </a:cubicBezTo>
                <a:cubicBezTo>
                  <a:pt x="7668081" y="1830722"/>
                  <a:pt x="7548884" y="1751582"/>
                  <a:pt x="7427076" y="1713684"/>
                </a:cubicBezTo>
                <a:close/>
                <a:moveTo>
                  <a:pt x="7312201" y="1699278"/>
                </a:moveTo>
                <a:cubicBezTo>
                  <a:pt x="7322935" y="1706049"/>
                  <a:pt x="7332964" y="1713350"/>
                  <a:pt x="7343603" y="1720746"/>
                </a:cubicBezTo>
                <a:cubicBezTo>
                  <a:pt x="7496266" y="1828079"/>
                  <a:pt x="7656157" y="1944847"/>
                  <a:pt x="7791759" y="2086717"/>
                </a:cubicBezTo>
                <a:lnTo>
                  <a:pt x="7825280" y="2122608"/>
                </a:lnTo>
                <a:cubicBezTo>
                  <a:pt x="7875363" y="2175773"/>
                  <a:pt x="7926463" y="2230374"/>
                  <a:pt x="7982410" y="2273551"/>
                </a:cubicBezTo>
                <a:cubicBezTo>
                  <a:pt x="7964809" y="2250989"/>
                  <a:pt x="7948608" y="2227366"/>
                  <a:pt x="7932408" y="2203736"/>
                </a:cubicBezTo>
                <a:cubicBezTo>
                  <a:pt x="7916712" y="2180836"/>
                  <a:pt x="7901020" y="2157930"/>
                  <a:pt x="7883927" y="2136087"/>
                </a:cubicBezTo>
                <a:cubicBezTo>
                  <a:pt x="7828664" y="2064188"/>
                  <a:pt x="7757146" y="2001331"/>
                  <a:pt x="7699832" y="1950904"/>
                </a:cubicBezTo>
                <a:cubicBezTo>
                  <a:pt x="7621217" y="1881828"/>
                  <a:pt x="7550116" y="1820322"/>
                  <a:pt x="7470240" y="1771559"/>
                </a:cubicBezTo>
                <a:cubicBezTo>
                  <a:pt x="7417598" y="1739141"/>
                  <a:pt x="7364314" y="1714956"/>
                  <a:pt x="7312201" y="1699278"/>
                </a:cubicBezTo>
                <a:close/>
                <a:moveTo>
                  <a:pt x="7244057" y="1695233"/>
                </a:moveTo>
                <a:cubicBezTo>
                  <a:pt x="7240832" y="1708197"/>
                  <a:pt x="7314310" y="1738040"/>
                  <a:pt x="7353035" y="1768318"/>
                </a:cubicBezTo>
                <a:cubicBezTo>
                  <a:pt x="7566127" y="1938091"/>
                  <a:pt x="7749139" y="2166671"/>
                  <a:pt x="7981878" y="2309345"/>
                </a:cubicBezTo>
                <a:cubicBezTo>
                  <a:pt x="7917138" y="2262903"/>
                  <a:pt x="7860147" y="2202267"/>
                  <a:pt x="7804780" y="2143174"/>
                </a:cubicBezTo>
                <a:cubicBezTo>
                  <a:pt x="7793606" y="2131210"/>
                  <a:pt x="7782433" y="2119247"/>
                  <a:pt x="7771164" y="2107908"/>
                </a:cubicBezTo>
                <a:cubicBezTo>
                  <a:pt x="7637791" y="1967658"/>
                  <a:pt x="7478920" y="1852329"/>
                  <a:pt x="7327465" y="1745181"/>
                </a:cubicBezTo>
                <a:cubicBezTo>
                  <a:pt x="7300620" y="1726330"/>
                  <a:pt x="7274186" y="1708825"/>
                  <a:pt x="7244057" y="1695233"/>
                </a:cubicBezTo>
                <a:close/>
                <a:moveTo>
                  <a:pt x="7133363" y="1621246"/>
                </a:moveTo>
                <a:cubicBezTo>
                  <a:pt x="7577149" y="1692491"/>
                  <a:pt x="7947715" y="1926125"/>
                  <a:pt x="8128687" y="2361959"/>
                </a:cubicBezTo>
                <a:cubicBezTo>
                  <a:pt x="8276565" y="2476246"/>
                  <a:pt x="8400253" y="2615012"/>
                  <a:pt x="8497002" y="2775913"/>
                </a:cubicBezTo>
                <a:cubicBezTo>
                  <a:pt x="8503575" y="2712856"/>
                  <a:pt x="8502497" y="2730666"/>
                  <a:pt x="8514292" y="2586372"/>
                </a:cubicBezTo>
                <a:cubicBezTo>
                  <a:pt x="8536052" y="2320157"/>
                  <a:pt x="8547760" y="2104819"/>
                  <a:pt x="8491838" y="1907275"/>
                </a:cubicBezTo>
                <a:cubicBezTo>
                  <a:pt x="8507078" y="1838180"/>
                  <a:pt x="8575461" y="1922481"/>
                  <a:pt x="8605731" y="2171804"/>
                </a:cubicBezTo>
                <a:cubicBezTo>
                  <a:pt x="8608350" y="2316349"/>
                  <a:pt x="8605836" y="2462029"/>
                  <a:pt x="8594880" y="2610262"/>
                </a:cubicBezTo>
                <a:cubicBezTo>
                  <a:pt x="8575957" y="2862971"/>
                  <a:pt x="8542313" y="3114716"/>
                  <a:pt x="8494242" y="3363600"/>
                </a:cubicBezTo>
                <a:cubicBezTo>
                  <a:pt x="8597730" y="3298745"/>
                  <a:pt x="8691862" y="3210036"/>
                  <a:pt x="8794675" y="3161735"/>
                </a:cubicBezTo>
                <a:cubicBezTo>
                  <a:pt x="8796362" y="3158786"/>
                  <a:pt x="8798755" y="3155312"/>
                  <a:pt x="8800448" y="3152371"/>
                </a:cubicBezTo>
                <a:cubicBezTo>
                  <a:pt x="8795284" y="3149656"/>
                  <a:pt x="8790221" y="3146317"/>
                  <a:pt x="8788186" y="3143441"/>
                </a:cubicBezTo>
                <a:cubicBezTo>
                  <a:pt x="8594646" y="2882498"/>
                  <a:pt x="8993712" y="2429248"/>
                  <a:pt x="9137232" y="2236639"/>
                </a:cubicBezTo>
                <a:cubicBezTo>
                  <a:pt x="9150495" y="2218816"/>
                  <a:pt x="9217510" y="2246384"/>
                  <a:pt x="9216765" y="2267416"/>
                </a:cubicBezTo>
                <a:cubicBezTo>
                  <a:pt x="9208076" y="2554368"/>
                  <a:pt x="9105464" y="2799377"/>
                  <a:pt x="8969849" y="3037405"/>
                </a:cubicBezTo>
                <a:cubicBezTo>
                  <a:pt x="9192790" y="2953070"/>
                  <a:pt x="9514633" y="2995367"/>
                  <a:pt x="9706237" y="2990148"/>
                </a:cubicBezTo>
                <a:cubicBezTo>
                  <a:pt x="9875985" y="2986062"/>
                  <a:pt x="9998989" y="2995957"/>
                  <a:pt x="10110375" y="3134116"/>
                </a:cubicBezTo>
                <a:cubicBezTo>
                  <a:pt x="10119737" y="3145800"/>
                  <a:pt x="10104347" y="3149204"/>
                  <a:pt x="10096281" y="3149254"/>
                </a:cubicBezTo>
                <a:cubicBezTo>
                  <a:pt x="9752742" y="3155519"/>
                  <a:pt x="9411210" y="3213343"/>
                  <a:pt x="9067672" y="3219608"/>
                </a:cubicBezTo>
                <a:cubicBezTo>
                  <a:pt x="9008636" y="3220807"/>
                  <a:pt x="8918484" y="3198657"/>
                  <a:pt x="8859441" y="3212028"/>
                </a:cubicBezTo>
                <a:cubicBezTo>
                  <a:pt x="8858839" y="3211935"/>
                  <a:pt x="8858138" y="3212468"/>
                  <a:pt x="8857528" y="3212375"/>
                </a:cubicBezTo>
                <a:cubicBezTo>
                  <a:pt x="8854312" y="3213158"/>
                  <a:pt x="8851192" y="3213319"/>
                  <a:pt x="8848579" y="3214204"/>
                </a:cubicBezTo>
                <a:cubicBezTo>
                  <a:pt x="8763018" y="3241925"/>
                  <a:pt x="8669480" y="3330768"/>
                  <a:pt x="8576285" y="3395788"/>
                </a:cubicBezTo>
                <a:lnTo>
                  <a:pt x="8519159" y="3428998"/>
                </a:lnTo>
                <a:lnTo>
                  <a:pt x="8393540" y="3428998"/>
                </a:lnTo>
                <a:lnTo>
                  <a:pt x="8417346" y="3316652"/>
                </a:lnTo>
                <a:cubicBezTo>
                  <a:pt x="8445294" y="3171749"/>
                  <a:pt x="8467982" y="3025800"/>
                  <a:pt x="8485502" y="2879216"/>
                </a:cubicBezTo>
                <a:cubicBezTo>
                  <a:pt x="8483369" y="2876964"/>
                  <a:pt x="8481139" y="2875343"/>
                  <a:pt x="8480214" y="2873278"/>
                </a:cubicBezTo>
                <a:cubicBezTo>
                  <a:pt x="8389148" y="2691471"/>
                  <a:pt x="8265637" y="2535433"/>
                  <a:pt x="8112215" y="2408768"/>
                </a:cubicBezTo>
                <a:cubicBezTo>
                  <a:pt x="8107469" y="2407403"/>
                  <a:pt x="8101510" y="2405843"/>
                  <a:pt x="8095146" y="2402943"/>
                </a:cubicBezTo>
                <a:cubicBezTo>
                  <a:pt x="7720999" y="2241157"/>
                  <a:pt x="7460805" y="1881579"/>
                  <a:pt x="7131946" y="1646653"/>
                </a:cubicBezTo>
                <a:cubicBezTo>
                  <a:pt x="7120196" y="1638444"/>
                  <a:pt x="7107334" y="1617255"/>
                  <a:pt x="7133363" y="1621246"/>
                </a:cubicBezTo>
                <a:close/>
                <a:moveTo>
                  <a:pt x="1903353" y="1615827"/>
                </a:moveTo>
                <a:cubicBezTo>
                  <a:pt x="1900901" y="1620058"/>
                  <a:pt x="1913196" y="1636331"/>
                  <a:pt x="1936931" y="1664954"/>
                </a:cubicBezTo>
                <a:cubicBezTo>
                  <a:pt x="2021149" y="1767773"/>
                  <a:pt x="2108079" y="1868623"/>
                  <a:pt x="2195868" y="1967574"/>
                </a:cubicBezTo>
                <a:cubicBezTo>
                  <a:pt x="2196092" y="1880013"/>
                  <a:pt x="2155695" y="1801515"/>
                  <a:pt x="2088852" y="1737123"/>
                </a:cubicBezTo>
                <a:cubicBezTo>
                  <a:pt x="2054441" y="1703572"/>
                  <a:pt x="2001584" y="1662839"/>
                  <a:pt x="1958241" y="1638955"/>
                </a:cubicBezTo>
                <a:cubicBezTo>
                  <a:pt x="1922998" y="1619408"/>
                  <a:pt x="1905803" y="1611595"/>
                  <a:pt x="1903353" y="1615827"/>
                </a:cubicBezTo>
                <a:close/>
                <a:moveTo>
                  <a:pt x="11544294" y="1515364"/>
                </a:moveTo>
                <a:cubicBezTo>
                  <a:pt x="11560186" y="1751994"/>
                  <a:pt x="11601886" y="2047223"/>
                  <a:pt x="11755210" y="2159157"/>
                </a:cubicBezTo>
                <a:cubicBezTo>
                  <a:pt x="11638730" y="1953912"/>
                  <a:pt x="11582097" y="1724179"/>
                  <a:pt x="11544294" y="1515364"/>
                </a:cubicBezTo>
                <a:close/>
                <a:moveTo>
                  <a:pt x="11571408" y="1489599"/>
                </a:moveTo>
                <a:cubicBezTo>
                  <a:pt x="11607963" y="1697676"/>
                  <a:pt x="11663078" y="1929905"/>
                  <a:pt x="11778250" y="2136760"/>
                </a:cubicBezTo>
                <a:cubicBezTo>
                  <a:pt x="11740096" y="1906710"/>
                  <a:pt x="11685166" y="1688152"/>
                  <a:pt x="11571408" y="1489599"/>
                </a:cubicBezTo>
                <a:close/>
                <a:moveTo>
                  <a:pt x="11540154" y="1438303"/>
                </a:moveTo>
                <a:cubicBezTo>
                  <a:pt x="11540302" y="1439748"/>
                  <a:pt x="11540443" y="1441186"/>
                  <a:pt x="11540380" y="1443526"/>
                </a:cubicBezTo>
                <a:lnTo>
                  <a:pt x="11542590" y="1442112"/>
                </a:lnTo>
                <a:lnTo>
                  <a:pt x="11540154" y="1438303"/>
                </a:lnTo>
                <a:close/>
                <a:moveTo>
                  <a:pt x="10567662" y="1437948"/>
                </a:moveTo>
                <a:cubicBezTo>
                  <a:pt x="10522198" y="1438672"/>
                  <a:pt x="10476263" y="1443522"/>
                  <a:pt x="10431225" y="1448568"/>
                </a:cubicBezTo>
                <a:cubicBezTo>
                  <a:pt x="10381279" y="1454457"/>
                  <a:pt x="10328981" y="1460314"/>
                  <a:pt x="10277556" y="1460247"/>
                </a:cubicBezTo>
                <a:cubicBezTo>
                  <a:pt x="10236449" y="1460475"/>
                  <a:pt x="10195262" y="1456932"/>
                  <a:pt x="10155875" y="1453769"/>
                </a:cubicBezTo>
                <a:cubicBezTo>
                  <a:pt x="10128043" y="1451639"/>
                  <a:pt x="10100420" y="1448611"/>
                  <a:pt x="10072733" y="1447924"/>
                </a:cubicBezTo>
                <a:cubicBezTo>
                  <a:pt x="10009605" y="1445377"/>
                  <a:pt x="9945053" y="1449112"/>
                  <a:pt x="9882500" y="1452330"/>
                </a:cubicBezTo>
                <a:cubicBezTo>
                  <a:pt x="9817947" y="1456065"/>
                  <a:pt x="9751031" y="1459772"/>
                  <a:pt x="9685205" y="1456650"/>
                </a:cubicBezTo>
                <a:lnTo>
                  <a:pt x="9666932" y="1456075"/>
                </a:lnTo>
                <a:cubicBezTo>
                  <a:pt x="9647413" y="1454768"/>
                  <a:pt x="9627689" y="1454349"/>
                  <a:pt x="9608662" y="1455027"/>
                </a:cubicBezTo>
                <a:cubicBezTo>
                  <a:pt x="9746940" y="1477717"/>
                  <a:pt x="9886187" y="1498258"/>
                  <a:pt x="10026230" y="1509088"/>
                </a:cubicBezTo>
                <a:cubicBezTo>
                  <a:pt x="10217917" y="1525217"/>
                  <a:pt x="10389161" y="1492336"/>
                  <a:pt x="10567662" y="1437948"/>
                </a:cubicBezTo>
                <a:close/>
                <a:moveTo>
                  <a:pt x="10221015" y="1354657"/>
                </a:moveTo>
                <a:cubicBezTo>
                  <a:pt x="10183412" y="1353731"/>
                  <a:pt x="10145345" y="1354278"/>
                  <a:pt x="10107121" y="1356091"/>
                </a:cubicBezTo>
                <a:cubicBezTo>
                  <a:pt x="9954224" y="1363347"/>
                  <a:pt x="9798826" y="1390883"/>
                  <a:pt x="9660668" y="1425595"/>
                </a:cubicBezTo>
                <a:cubicBezTo>
                  <a:pt x="9663924" y="1425814"/>
                  <a:pt x="9666276" y="1425838"/>
                  <a:pt x="9669531" y="1426057"/>
                </a:cubicBezTo>
                <a:lnTo>
                  <a:pt x="9687254" y="1426986"/>
                </a:lnTo>
                <a:cubicBezTo>
                  <a:pt x="9751279" y="1429722"/>
                  <a:pt x="9817637" y="1426370"/>
                  <a:pt x="9881290" y="1422445"/>
                </a:cubicBezTo>
                <a:cubicBezTo>
                  <a:pt x="9944395" y="1418874"/>
                  <a:pt x="10009857" y="1415334"/>
                  <a:pt x="10074432" y="1417715"/>
                </a:cubicBezTo>
                <a:cubicBezTo>
                  <a:pt x="10102466" y="1418944"/>
                  <a:pt x="10131190" y="1421269"/>
                  <a:pt x="10159369" y="1423935"/>
                </a:cubicBezTo>
                <a:cubicBezTo>
                  <a:pt x="10198208" y="1427456"/>
                  <a:pt x="10239045" y="1430459"/>
                  <a:pt x="10278706" y="1430393"/>
                </a:cubicBezTo>
                <a:cubicBezTo>
                  <a:pt x="10328324" y="1430079"/>
                  <a:pt x="10379724" y="1424023"/>
                  <a:pt x="10429120" y="1418493"/>
                </a:cubicBezTo>
                <a:cubicBezTo>
                  <a:pt x="10465435" y="1414425"/>
                  <a:pt x="10501756" y="1410354"/>
                  <a:pt x="10538565" y="1408270"/>
                </a:cubicBezTo>
                <a:cubicBezTo>
                  <a:pt x="10442450" y="1373463"/>
                  <a:pt x="10333824" y="1357435"/>
                  <a:pt x="10221015" y="1354657"/>
                </a:cubicBezTo>
                <a:close/>
                <a:moveTo>
                  <a:pt x="1979378" y="1340504"/>
                </a:moveTo>
                <a:cubicBezTo>
                  <a:pt x="2251008" y="1517802"/>
                  <a:pt x="2557265" y="1617794"/>
                  <a:pt x="2882120" y="1635547"/>
                </a:cubicBezTo>
                <a:cubicBezTo>
                  <a:pt x="2852884" y="1626476"/>
                  <a:pt x="2822307" y="1618842"/>
                  <a:pt x="2793103" y="1610699"/>
                </a:cubicBezTo>
                <a:lnTo>
                  <a:pt x="2770041" y="1604634"/>
                </a:lnTo>
                <a:cubicBezTo>
                  <a:pt x="2500352" y="1533917"/>
                  <a:pt x="2236095" y="1435963"/>
                  <a:pt x="1979378" y="1340504"/>
                </a:cubicBezTo>
                <a:close/>
                <a:moveTo>
                  <a:pt x="1927410" y="1287164"/>
                </a:moveTo>
                <a:cubicBezTo>
                  <a:pt x="1938311" y="1291848"/>
                  <a:pt x="1949172" y="1295604"/>
                  <a:pt x="1959587" y="1299849"/>
                </a:cubicBezTo>
                <a:cubicBezTo>
                  <a:pt x="2224818" y="1398692"/>
                  <a:pt x="2499050" y="1501367"/>
                  <a:pt x="2777707" y="1574991"/>
                </a:cubicBezTo>
                <a:lnTo>
                  <a:pt x="2800768" y="1581056"/>
                </a:lnTo>
                <a:lnTo>
                  <a:pt x="2879408" y="1602590"/>
                </a:lnTo>
                <a:cubicBezTo>
                  <a:pt x="2873718" y="1600024"/>
                  <a:pt x="2868475" y="1596973"/>
                  <a:pt x="2862295" y="1593958"/>
                </a:cubicBezTo>
                <a:cubicBezTo>
                  <a:pt x="2846112" y="1585292"/>
                  <a:pt x="2829972" y="1577555"/>
                  <a:pt x="2813343" y="1569369"/>
                </a:cubicBezTo>
                <a:cubicBezTo>
                  <a:pt x="2759214" y="1543589"/>
                  <a:pt x="2702010" y="1522123"/>
                  <a:pt x="2646245" y="1501999"/>
                </a:cubicBezTo>
                <a:cubicBezTo>
                  <a:pt x="2437298" y="1424662"/>
                  <a:pt x="2221285" y="1345272"/>
                  <a:pt x="1999243" y="1301524"/>
                </a:cubicBezTo>
                <a:lnTo>
                  <a:pt x="1979527" y="1297651"/>
                </a:lnTo>
                <a:lnTo>
                  <a:pt x="1927410" y="1287164"/>
                </a:lnTo>
                <a:close/>
                <a:moveTo>
                  <a:pt x="1997014" y="1269007"/>
                </a:moveTo>
                <a:lnTo>
                  <a:pt x="2005458" y="1270540"/>
                </a:lnTo>
                <a:cubicBezTo>
                  <a:pt x="2229844" y="1314659"/>
                  <a:pt x="2447268" y="1394456"/>
                  <a:pt x="2657186" y="1472687"/>
                </a:cubicBezTo>
                <a:cubicBezTo>
                  <a:pt x="2713431" y="1493259"/>
                  <a:pt x="2771565" y="1514688"/>
                  <a:pt x="2826662" y="1541362"/>
                </a:cubicBezTo>
                <a:cubicBezTo>
                  <a:pt x="2843286" y="1549544"/>
                  <a:pt x="2859914" y="1557729"/>
                  <a:pt x="2876100" y="1566397"/>
                </a:cubicBezTo>
                <a:cubicBezTo>
                  <a:pt x="2929811" y="1593592"/>
                  <a:pt x="2984941" y="1621189"/>
                  <a:pt x="3042600" y="1630532"/>
                </a:cubicBezTo>
                <a:cubicBezTo>
                  <a:pt x="2779645" y="1343909"/>
                  <a:pt x="2376891" y="1276645"/>
                  <a:pt x="1997014" y="1269007"/>
                </a:cubicBezTo>
                <a:close/>
                <a:moveTo>
                  <a:pt x="9857254" y="846904"/>
                </a:moveTo>
                <a:cubicBezTo>
                  <a:pt x="9525980" y="871770"/>
                  <a:pt x="9241479" y="935703"/>
                  <a:pt x="8989866" y="1043742"/>
                </a:cubicBezTo>
                <a:lnTo>
                  <a:pt x="8931614" y="1069508"/>
                </a:lnTo>
                <a:cubicBezTo>
                  <a:pt x="8902659" y="1082659"/>
                  <a:pt x="8873359" y="1095268"/>
                  <a:pt x="8843711" y="1107334"/>
                </a:cubicBezTo>
                <a:cubicBezTo>
                  <a:pt x="8889894" y="1093124"/>
                  <a:pt x="8937874" y="1079296"/>
                  <a:pt x="8966093" y="1073509"/>
                </a:cubicBezTo>
                <a:cubicBezTo>
                  <a:pt x="9076195" y="1052142"/>
                  <a:pt x="9187512" y="1039967"/>
                  <a:pt x="9299227" y="1025994"/>
                </a:cubicBezTo>
                <a:cubicBezTo>
                  <a:pt x="9502333" y="1000326"/>
                  <a:pt x="9654280" y="888586"/>
                  <a:pt x="9857254" y="846904"/>
                </a:cubicBezTo>
                <a:close/>
                <a:moveTo>
                  <a:pt x="9615182" y="791499"/>
                </a:moveTo>
                <a:cubicBezTo>
                  <a:pt x="9415185" y="799027"/>
                  <a:pt x="9214426" y="900700"/>
                  <a:pt x="9023688" y="996819"/>
                </a:cubicBezTo>
                <a:cubicBezTo>
                  <a:pt x="9256457" y="903127"/>
                  <a:pt x="9516545" y="844854"/>
                  <a:pt x="9814527" y="819048"/>
                </a:cubicBezTo>
                <a:cubicBezTo>
                  <a:pt x="9748431" y="796943"/>
                  <a:pt x="9681848" y="788991"/>
                  <a:pt x="9615182" y="791499"/>
                </a:cubicBezTo>
                <a:close/>
                <a:moveTo>
                  <a:pt x="2305292" y="790492"/>
                </a:moveTo>
                <a:cubicBezTo>
                  <a:pt x="2631112" y="948847"/>
                  <a:pt x="3011879" y="1106878"/>
                  <a:pt x="3360922" y="1100373"/>
                </a:cubicBezTo>
                <a:cubicBezTo>
                  <a:pt x="3408391" y="1099405"/>
                  <a:pt x="3451278" y="1088839"/>
                  <a:pt x="3492420" y="1081145"/>
                </a:cubicBezTo>
                <a:cubicBezTo>
                  <a:pt x="3448862" y="1074966"/>
                  <a:pt x="3405674" y="1066449"/>
                  <a:pt x="3364086" y="1051340"/>
                </a:cubicBezTo>
                <a:cubicBezTo>
                  <a:pt x="3314946" y="1033747"/>
                  <a:pt x="3269673" y="1008082"/>
                  <a:pt x="3225818" y="982822"/>
                </a:cubicBezTo>
                <a:cubicBezTo>
                  <a:pt x="3194830" y="964966"/>
                  <a:pt x="3162431" y="946699"/>
                  <a:pt x="3129696" y="931704"/>
                </a:cubicBezTo>
                <a:cubicBezTo>
                  <a:pt x="3030558" y="886774"/>
                  <a:pt x="2920899" y="869731"/>
                  <a:pt x="2814545" y="853955"/>
                </a:cubicBezTo>
                <a:cubicBezTo>
                  <a:pt x="2648192" y="828474"/>
                  <a:pt x="2475773" y="802762"/>
                  <a:pt x="2305292" y="790492"/>
                </a:cubicBezTo>
                <a:close/>
                <a:moveTo>
                  <a:pt x="2626982" y="777450"/>
                </a:moveTo>
                <a:cubicBezTo>
                  <a:pt x="2581807" y="776467"/>
                  <a:pt x="2536327" y="776706"/>
                  <a:pt x="2490617" y="777951"/>
                </a:cubicBezTo>
                <a:cubicBezTo>
                  <a:pt x="2601507" y="790748"/>
                  <a:pt x="2711611" y="807309"/>
                  <a:pt x="2819869" y="823936"/>
                </a:cubicBezTo>
                <a:cubicBezTo>
                  <a:pt x="2928115" y="840564"/>
                  <a:pt x="3040565" y="857495"/>
                  <a:pt x="3143018" y="903698"/>
                </a:cubicBezTo>
                <a:cubicBezTo>
                  <a:pt x="3177162" y="919099"/>
                  <a:pt x="3210046" y="937808"/>
                  <a:pt x="3241520" y="956112"/>
                </a:cubicBezTo>
                <a:cubicBezTo>
                  <a:pt x="3284409" y="980477"/>
                  <a:pt x="3328265" y="1005739"/>
                  <a:pt x="3374575" y="1022517"/>
                </a:cubicBezTo>
                <a:cubicBezTo>
                  <a:pt x="3416609" y="1037134"/>
                  <a:pt x="3460730" y="1045620"/>
                  <a:pt x="3505221" y="1051757"/>
                </a:cubicBezTo>
                <a:cubicBezTo>
                  <a:pt x="3244537" y="851088"/>
                  <a:pt x="2943211" y="784332"/>
                  <a:pt x="2626982" y="777450"/>
                </a:cubicBezTo>
                <a:close/>
                <a:moveTo>
                  <a:pt x="9258094" y="529602"/>
                </a:moveTo>
                <a:cubicBezTo>
                  <a:pt x="9013678" y="577086"/>
                  <a:pt x="8768731" y="631051"/>
                  <a:pt x="8526712" y="690804"/>
                </a:cubicBezTo>
                <a:cubicBezTo>
                  <a:pt x="8781748" y="694003"/>
                  <a:pt x="9026494" y="640940"/>
                  <a:pt x="9258094" y="529602"/>
                </a:cubicBezTo>
                <a:close/>
                <a:moveTo>
                  <a:pt x="1310106" y="514217"/>
                </a:moveTo>
                <a:cubicBezTo>
                  <a:pt x="1129544" y="634332"/>
                  <a:pt x="976804" y="783308"/>
                  <a:pt x="854994" y="970136"/>
                </a:cubicBezTo>
                <a:cubicBezTo>
                  <a:pt x="813550" y="1033067"/>
                  <a:pt x="777442" y="1099637"/>
                  <a:pt x="742462" y="1165648"/>
                </a:cubicBezTo>
                <a:cubicBezTo>
                  <a:pt x="769633" y="1130245"/>
                  <a:pt x="795392" y="1093436"/>
                  <a:pt x="820602" y="1056915"/>
                </a:cubicBezTo>
                <a:cubicBezTo>
                  <a:pt x="839644" y="1029097"/>
                  <a:pt x="858127" y="1001568"/>
                  <a:pt x="878295" y="974594"/>
                </a:cubicBezTo>
                <a:cubicBezTo>
                  <a:pt x="984168" y="830170"/>
                  <a:pt x="1114491" y="703679"/>
                  <a:pt x="1240607" y="581401"/>
                </a:cubicBezTo>
                <a:lnTo>
                  <a:pt x="1310106" y="514217"/>
                </a:lnTo>
                <a:close/>
                <a:moveTo>
                  <a:pt x="11225213" y="507722"/>
                </a:moveTo>
                <a:cubicBezTo>
                  <a:pt x="11207028" y="593695"/>
                  <a:pt x="11194593" y="681355"/>
                  <a:pt x="11182914" y="767771"/>
                </a:cubicBezTo>
                <a:cubicBezTo>
                  <a:pt x="11164076" y="906276"/>
                  <a:pt x="11145116" y="1049465"/>
                  <a:pt x="11099211" y="1184594"/>
                </a:cubicBezTo>
                <a:cubicBezTo>
                  <a:pt x="11088245" y="1216134"/>
                  <a:pt x="11076378" y="1247477"/>
                  <a:pt x="11064509" y="1278830"/>
                </a:cubicBezTo>
                <a:lnTo>
                  <a:pt x="11049349" y="1318418"/>
                </a:lnTo>
                <a:cubicBezTo>
                  <a:pt x="11022123" y="1390250"/>
                  <a:pt x="10998838" y="1463390"/>
                  <a:pt x="10978260" y="1537094"/>
                </a:cubicBezTo>
                <a:cubicBezTo>
                  <a:pt x="11216457" y="1249857"/>
                  <a:pt x="11222923" y="871706"/>
                  <a:pt x="11225213" y="507722"/>
                </a:cubicBezTo>
                <a:close/>
                <a:moveTo>
                  <a:pt x="9168987" y="490232"/>
                </a:moveTo>
                <a:cubicBezTo>
                  <a:pt x="8975366" y="483045"/>
                  <a:pt x="8788341" y="560836"/>
                  <a:pt x="8603910" y="639895"/>
                </a:cubicBezTo>
                <a:cubicBezTo>
                  <a:pt x="8818554" y="588452"/>
                  <a:pt x="9035976" y="541366"/>
                  <a:pt x="9252382" y="498759"/>
                </a:cubicBezTo>
                <a:cubicBezTo>
                  <a:pt x="9224441" y="494020"/>
                  <a:pt x="9196646" y="491259"/>
                  <a:pt x="9168987" y="490232"/>
                </a:cubicBezTo>
                <a:close/>
                <a:moveTo>
                  <a:pt x="11201005" y="471089"/>
                </a:moveTo>
                <a:cubicBezTo>
                  <a:pt x="11064705" y="787426"/>
                  <a:pt x="10958405" y="1112932"/>
                  <a:pt x="10968432" y="1456010"/>
                </a:cubicBezTo>
                <a:cubicBezTo>
                  <a:pt x="10984596" y="1405817"/>
                  <a:pt x="11001105" y="1356171"/>
                  <a:pt x="11019967" y="1306553"/>
                </a:cubicBezTo>
                <a:lnTo>
                  <a:pt x="11035125" y="1266966"/>
                </a:lnTo>
                <a:cubicBezTo>
                  <a:pt x="11047342" y="1236154"/>
                  <a:pt x="11059004" y="1205706"/>
                  <a:pt x="11069972" y="1174168"/>
                </a:cubicBezTo>
                <a:cubicBezTo>
                  <a:pt x="11114708" y="1042083"/>
                  <a:pt x="11133811" y="900343"/>
                  <a:pt x="11152239" y="763628"/>
                </a:cubicBezTo>
                <a:cubicBezTo>
                  <a:pt x="11165272" y="667160"/>
                  <a:pt x="11178361" y="568344"/>
                  <a:pt x="11201005" y="471089"/>
                </a:cubicBezTo>
                <a:close/>
                <a:moveTo>
                  <a:pt x="1423113" y="445565"/>
                </a:moveTo>
                <a:lnTo>
                  <a:pt x="1260565" y="602982"/>
                </a:lnTo>
                <a:cubicBezTo>
                  <a:pt x="1135292" y="724135"/>
                  <a:pt x="1006090" y="850065"/>
                  <a:pt x="901900" y="992236"/>
                </a:cubicBezTo>
                <a:cubicBezTo>
                  <a:pt x="882292" y="1018928"/>
                  <a:pt x="863806" y="1046465"/>
                  <a:pt x="845044" y="1073436"/>
                </a:cubicBezTo>
                <a:cubicBezTo>
                  <a:pt x="797719" y="1142828"/>
                  <a:pt x="747866" y="1214196"/>
                  <a:pt x="685926" y="1274069"/>
                </a:cubicBezTo>
                <a:cubicBezTo>
                  <a:pt x="685087" y="1275192"/>
                  <a:pt x="684806" y="1276038"/>
                  <a:pt x="684248" y="1277721"/>
                </a:cubicBezTo>
                <a:cubicBezTo>
                  <a:pt x="955830" y="1021343"/>
                  <a:pt x="1215323" y="756291"/>
                  <a:pt x="1423113" y="445565"/>
                </a:cubicBezTo>
                <a:close/>
                <a:moveTo>
                  <a:pt x="3316479" y="443136"/>
                </a:moveTo>
                <a:lnTo>
                  <a:pt x="3546806" y="927139"/>
                </a:lnTo>
                <a:cubicBezTo>
                  <a:pt x="3510992" y="788388"/>
                  <a:pt x="3440535" y="657075"/>
                  <a:pt x="3364433" y="524121"/>
                </a:cubicBezTo>
                <a:lnTo>
                  <a:pt x="3316479" y="443136"/>
                </a:lnTo>
                <a:close/>
                <a:moveTo>
                  <a:pt x="10268559" y="442054"/>
                </a:moveTo>
                <a:cubicBezTo>
                  <a:pt x="10277021" y="671939"/>
                  <a:pt x="10375577" y="877148"/>
                  <a:pt x="10494169" y="1091780"/>
                </a:cubicBezTo>
                <a:cubicBezTo>
                  <a:pt x="10447177" y="970850"/>
                  <a:pt x="10400743" y="849562"/>
                  <a:pt x="10356661" y="728302"/>
                </a:cubicBezTo>
                <a:cubicBezTo>
                  <a:pt x="10321871" y="632517"/>
                  <a:pt x="10289232" y="537669"/>
                  <a:pt x="10268559" y="442054"/>
                </a:cubicBezTo>
                <a:close/>
                <a:moveTo>
                  <a:pt x="3291335" y="338420"/>
                </a:moveTo>
                <a:cubicBezTo>
                  <a:pt x="3324815" y="395296"/>
                  <a:pt x="3358740" y="451691"/>
                  <a:pt x="3390805" y="508163"/>
                </a:cubicBezTo>
                <a:cubicBezTo>
                  <a:pt x="3469925" y="646583"/>
                  <a:pt x="3543427" y="784298"/>
                  <a:pt x="3579062" y="930040"/>
                </a:cubicBezTo>
                <a:cubicBezTo>
                  <a:pt x="3585500" y="799842"/>
                  <a:pt x="3547302" y="683076"/>
                  <a:pt x="3467355" y="559130"/>
                </a:cubicBezTo>
                <a:cubicBezTo>
                  <a:pt x="3420192" y="486029"/>
                  <a:pt x="3371016" y="420934"/>
                  <a:pt x="3310753" y="358140"/>
                </a:cubicBezTo>
                <a:cubicBezTo>
                  <a:pt x="3303466" y="350509"/>
                  <a:pt x="3297626" y="344227"/>
                  <a:pt x="3291335" y="338420"/>
                </a:cubicBezTo>
                <a:close/>
                <a:moveTo>
                  <a:pt x="1635889" y="280494"/>
                </a:moveTo>
                <a:lnTo>
                  <a:pt x="1634800" y="302111"/>
                </a:lnTo>
                <a:cubicBezTo>
                  <a:pt x="1634800" y="302111"/>
                  <a:pt x="1635342" y="287795"/>
                  <a:pt x="1635889" y="280494"/>
                </a:cubicBezTo>
                <a:close/>
                <a:moveTo>
                  <a:pt x="10277529" y="272307"/>
                </a:moveTo>
                <a:cubicBezTo>
                  <a:pt x="10277467" y="274640"/>
                  <a:pt x="10276853" y="277334"/>
                  <a:pt x="10276797" y="279672"/>
                </a:cubicBezTo>
                <a:cubicBezTo>
                  <a:pt x="10284209" y="425149"/>
                  <a:pt x="10331835" y="570199"/>
                  <a:pt x="10385906" y="718031"/>
                </a:cubicBezTo>
                <a:cubicBezTo>
                  <a:pt x="10434036" y="850493"/>
                  <a:pt x="10484873" y="983529"/>
                  <a:pt x="10536458" y="1115310"/>
                </a:cubicBezTo>
                <a:cubicBezTo>
                  <a:pt x="10537315" y="979107"/>
                  <a:pt x="10476552" y="837858"/>
                  <a:pt x="10436479" y="715570"/>
                </a:cubicBezTo>
                <a:cubicBezTo>
                  <a:pt x="10386976" y="566354"/>
                  <a:pt x="10333255" y="419072"/>
                  <a:pt x="10277529" y="272307"/>
                </a:cubicBezTo>
                <a:close/>
                <a:moveTo>
                  <a:pt x="1510397" y="255705"/>
                </a:moveTo>
                <a:cubicBezTo>
                  <a:pt x="1390337" y="300510"/>
                  <a:pt x="1267181" y="337747"/>
                  <a:pt x="1146550" y="373012"/>
                </a:cubicBezTo>
                <a:cubicBezTo>
                  <a:pt x="997862" y="416736"/>
                  <a:pt x="843568" y="461871"/>
                  <a:pt x="698834" y="523272"/>
                </a:cubicBezTo>
                <a:cubicBezTo>
                  <a:pt x="460140" y="624106"/>
                  <a:pt x="242842" y="767577"/>
                  <a:pt x="34256" y="918603"/>
                </a:cubicBezTo>
                <a:cubicBezTo>
                  <a:pt x="196048" y="819849"/>
                  <a:pt x="358125" y="721653"/>
                  <a:pt x="527241" y="636078"/>
                </a:cubicBezTo>
                <a:cubicBezTo>
                  <a:pt x="838255" y="479281"/>
                  <a:pt x="1212318" y="434093"/>
                  <a:pt x="1510397" y="255705"/>
                </a:cubicBezTo>
                <a:close/>
                <a:moveTo>
                  <a:pt x="1313114" y="226216"/>
                </a:moveTo>
                <a:cubicBezTo>
                  <a:pt x="1247578" y="225578"/>
                  <a:pt x="1180153" y="227293"/>
                  <a:pt x="1109304" y="240030"/>
                </a:cubicBezTo>
                <a:cubicBezTo>
                  <a:pt x="689821" y="315031"/>
                  <a:pt x="334655" y="603530"/>
                  <a:pt x="8129" y="901519"/>
                </a:cubicBezTo>
                <a:cubicBezTo>
                  <a:pt x="220923" y="747682"/>
                  <a:pt x="442983" y="599720"/>
                  <a:pt x="687572" y="496629"/>
                </a:cubicBezTo>
                <a:cubicBezTo>
                  <a:pt x="833705" y="435223"/>
                  <a:pt x="989118" y="389520"/>
                  <a:pt x="1138365" y="345515"/>
                </a:cubicBezTo>
                <a:cubicBezTo>
                  <a:pt x="1260121" y="309686"/>
                  <a:pt x="1384681" y="272451"/>
                  <a:pt x="1505579" y="226526"/>
                </a:cubicBezTo>
                <a:cubicBezTo>
                  <a:pt x="1442294" y="229846"/>
                  <a:pt x="1378650" y="226854"/>
                  <a:pt x="1313114" y="226216"/>
                </a:cubicBezTo>
                <a:close/>
                <a:moveTo>
                  <a:pt x="3655073" y="221884"/>
                </a:moveTo>
                <a:cubicBezTo>
                  <a:pt x="3768399" y="336347"/>
                  <a:pt x="3873410" y="455450"/>
                  <a:pt x="3989938" y="562685"/>
                </a:cubicBezTo>
                <a:cubicBezTo>
                  <a:pt x="4106468" y="669916"/>
                  <a:pt x="4234512" y="765281"/>
                  <a:pt x="4393907" y="832258"/>
                </a:cubicBezTo>
                <a:cubicBezTo>
                  <a:pt x="4484865" y="870540"/>
                  <a:pt x="4571866" y="903385"/>
                  <a:pt x="4648051" y="945051"/>
                </a:cubicBezTo>
                <a:cubicBezTo>
                  <a:pt x="4566919" y="872848"/>
                  <a:pt x="4474187" y="813216"/>
                  <a:pt x="4383389" y="755369"/>
                </a:cubicBezTo>
                <a:cubicBezTo>
                  <a:pt x="4310251" y="708460"/>
                  <a:pt x="4234739" y="660250"/>
                  <a:pt x="4165508" y="606196"/>
                </a:cubicBezTo>
                <a:cubicBezTo>
                  <a:pt x="4131846" y="579598"/>
                  <a:pt x="4099524" y="551549"/>
                  <a:pt x="4068162" y="524394"/>
                </a:cubicBezTo>
                <a:cubicBezTo>
                  <a:pt x="4039704" y="499919"/>
                  <a:pt x="4010763" y="474992"/>
                  <a:pt x="3981416" y="451482"/>
                </a:cubicBezTo>
                <a:cubicBezTo>
                  <a:pt x="3923199" y="404909"/>
                  <a:pt x="3860482" y="362236"/>
                  <a:pt x="3800147" y="320872"/>
                </a:cubicBezTo>
                <a:lnTo>
                  <a:pt x="3655073" y="221884"/>
                </a:lnTo>
                <a:close/>
                <a:moveTo>
                  <a:pt x="3670252" y="193798"/>
                </a:moveTo>
                <a:lnTo>
                  <a:pt x="3817258" y="294577"/>
                </a:lnTo>
                <a:cubicBezTo>
                  <a:pt x="3878082" y="336387"/>
                  <a:pt x="3941278" y="379498"/>
                  <a:pt x="4000461" y="426966"/>
                </a:cubicBezTo>
                <a:cubicBezTo>
                  <a:pt x="4030299" y="450926"/>
                  <a:pt x="4059233" y="475849"/>
                  <a:pt x="4088180" y="500774"/>
                </a:cubicBezTo>
                <a:cubicBezTo>
                  <a:pt x="4119532" y="527928"/>
                  <a:pt x="4151864" y="555979"/>
                  <a:pt x="4184555" y="581683"/>
                </a:cubicBezTo>
                <a:cubicBezTo>
                  <a:pt x="4252374" y="635322"/>
                  <a:pt x="4327401" y="683085"/>
                  <a:pt x="4399563" y="729106"/>
                </a:cubicBezTo>
                <a:cubicBezTo>
                  <a:pt x="4497546" y="791788"/>
                  <a:pt x="4597907" y="855772"/>
                  <a:pt x="4684469" y="935680"/>
                </a:cubicBezTo>
                <a:lnTo>
                  <a:pt x="4690271" y="941034"/>
                </a:lnTo>
                <a:cubicBezTo>
                  <a:pt x="4617960" y="705006"/>
                  <a:pt x="4326618" y="547128"/>
                  <a:pt x="4136093" y="429466"/>
                </a:cubicBezTo>
                <a:cubicBezTo>
                  <a:pt x="3985171" y="335831"/>
                  <a:pt x="3831168" y="258155"/>
                  <a:pt x="3670252" y="193798"/>
                </a:cubicBezTo>
                <a:close/>
                <a:moveTo>
                  <a:pt x="9334796" y="27584"/>
                </a:moveTo>
                <a:cubicBezTo>
                  <a:pt x="9406875" y="179228"/>
                  <a:pt x="9503788" y="329542"/>
                  <a:pt x="9651570" y="397505"/>
                </a:cubicBezTo>
                <a:cubicBezTo>
                  <a:pt x="9559808" y="257686"/>
                  <a:pt x="9456900" y="135734"/>
                  <a:pt x="9334796" y="27584"/>
                </a:cubicBezTo>
                <a:close/>
                <a:moveTo>
                  <a:pt x="4440129" y="19571"/>
                </a:moveTo>
                <a:cubicBezTo>
                  <a:pt x="4500684" y="171308"/>
                  <a:pt x="4765312" y="394987"/>
                  <a:pt x="4856525" y="486351"/>
                </a:cubicBezTo>
                <a:cubicBezTo>
                  <a:pt x="4921046" y="550838"/>
                  <a:pt x="4987678" y="618617"/>
                  <a:pt x="5059055" y="679918"/>
                </a:cubicBezTo>
                <a:cubicBezTo>
                  <a:pt x="5130436" y="741218"/>
                  <a:pt x="5206561" y="796043"/>
                  <a:pt x="5290070" y="834619"/>
                </a:cubicBezTo>
                <a:cubicBezTo>
                  <a:pt x="5126032" y="703785"/>
                  <a:pt x="4978794" y="550858"/>
                  <a:pt x="4834991" y="401985"/>
                </a:cubicBezTo>
                <a:cubicBezTo>
                  <a:pt x="4709629" y="271933"/>
                  <a:pt x="4579958" y="138796"/>
                  <a:pt x="4440129" y="19571"/>
                </a:cubicBezTo>
                <a:close/>
                <a:moveTo>
                  <a:pt x="8613009" y="0"/>
                </a:moveTo>
                <a:lnTo>
                  <a:pt x="8720364" y="0"/>
                </a:lnTo>
                <a:lnTo>
                  <a:pt x="8781165" y="82863"/>
                </a:lnTo>
                <a:cubicBezTo>
                  <a:pt x="8835159" y="149786"/>
                  <a:pt x="8896472" y="209441"/>
                  <a:pt x="8971448" y="246946"/>
                </a:cubicBezTo>
                <a:cubicBezTo>
                  <a:pt x="8910775" y="192244"/>
                  <a:pt x="8864937" y="124231"/>
                  <a:pt x="8820691" y="57482"/>
                </a:cubicBezTo>
                <a:lnTo>
                  <a:pt x="8807612" y="38256"/>
                </a:lnTo>
                <a:lnTo>
                  <a:pt x="8780258" y="0"/>
                </a:lnTo>
                <a:lnTo>
                  <a:pt x="8818949" y="0"/>
                </a:lnTo>
                <a:lnTo>
                  <a:pt x="8833783" y="20753"/>
                </a:lnTo>
                <a:lnTo>
                  <a:pt x="8846863" y="39981"/>
                </a:lnTo>
                <a:cubicBezTo>
                  <a:pt x="8881714" y="92040"/>
                  <a:pt x="8917610" y="145725"/>
                  <a:pt x="8960046" y="191389"/>
                </a:cubicBezTo>
                <a:lnTo>
                  <a:pt x="8876789" y="0"/>
                </a:lnTo>
                <a:lnTo>
                  <a:pt x="8980100" y="0"/>
                </a:lnTo>
                <a:lnTo>
                  <a:pt x="9090618" y="287225"/>
                </a:lnTo>
                <a:cubicBezTo>
                  <a:pt x="9321070" y="406548"/>
                  <a:pt x="9546131" y="530850"/>
                  <a:pt x="9762441" y="664587"/>
                </a:cubicBezTo>
                <a:cubicBezTo>
                  <a:pt x="9739891" y="606197"/>
                  <a:pt x="9720655" y="545696"/>
                  <a:pt x="9717826" y="487719"/>
                </a:cubicBezTo>
                <a:cubicBezTo>
                  <a:pt x="9716379" y="487883"/>
                  <a:pt x="9714371" y="488401"/>
                  <a:pt x="9713123" y="487663"/>
                </a:cubicBezTo>
                <a:cubicBezTo>
                  <a:pt x="9492837" y="457254"/>
                  <a:pt x="9357418" y="278154"/>
                  <a:pt x="9260878" y="87448"/>
                </a:cubicBezTo>
                <a:lnTo>
                  <a:pt x="9221522" y="0"/>
                </a:lnTo>
                <a:lnTo>
                  <a:pt x="9425221" y="0"/>
                </a:lnTo>
                <a:lnTo>
                  <a:pt x="9453548" y="23392"/>
                </a:lnTo>
                <a:cubicBezTo>
                  <a:pt x="9515298" y="81904"/>
                  <a:pt x="9572467" y="144207"/>
                  <a:pt x="9625671" y="210960"/>
                </a:cubicBezTo>
                <a:cubicBezTo>
                  <a:pt x="9624081" y="161011"/>
                  <a:pt x="9627113" y="110980"/>
                  <a:pt x="9632927" y="60128"/>
                </a:cubicBezTo>
                <a:lnTo>
                  <a:pt x="9642174" y="0"/>
                </a:lnTo>
                <a:lnTo>
                  <a:pt x="9731615" y="0"/>
                </a:lnTo>
                <a:lnTo>
                  <a:pt x="9721255" y="74242"/>
                </a:lnTo>
                <a:cubicBezTo>
                  <a:pt x="9713264" y="158966"/>
                  <a:pt x="9714814" y="243239"/>
                  <a:pt x="9736458" y="329413"/>
                </a:cubicBezTo>
                <a:cubicBezTo>
                  <a:pt x="9741385" y="251922"/>
                  <a:pt x="9752472" y="174320"/>
                  <a:pt x="9763499" y="99057"/>
                </a:cubicBezTo>
                <a:lnTo>
                  <a:pt x="9777267" y="0"/>
                </a:lnTo>
                <a:lnTo>
                  <a:pt x="9808036" y="0"/>
                </a:lnTo>
                <a:lnTo>
                  <a:pt x="9793821" y="102652"/>
                </a:lnTo>
                <a:cubicBezTo>
                  <a:pt x="9783066" y="174683"/>
                  <a:pt x="9772446" y="248150"/>
                  <a:pt x="9767436" y="321864"/>
                </a:cubicBezTo>
                <a:cubicBezTo>
                  <a:pt x="9782786" y="295954"/>
                  <a:pt x="9799440" y="268443"/>
                  <a:pt x="9814477" y="233531"/>
                </a:cubicBezTo>
                <a:cubicBezTo>
                  <a:pt x="9842546" y="169402"/>
                  <a:pt x="9861429" y="104298"/>
                  <a:pt x="9873012" y="38619"/>
                </a:cubicBezTo>
                <a:lnTo>
                  <a:pt x="9875879" y="0"/>
                </a:lnTo>
                <a:lnTo>
                  <a:pt x="9965253" y="0"/>
                </a:lnTo>
                <a:lnTo>
                  <a:pt x="9930901" y="135026"/>
                </a:lnTo>
                <a:cubicBezTo>
                  <a:pt x="9915560" y="179805"/>
                  <a:pt x="9897837" y="223903"/>
                  <a:pt x="9880832" y="271562"/>
                </a:cubicBezTo>
                <a:cubicBezTo>
                  <a:pt x="9817639" y="451472"/>
                  <a:pt x="9825316" y="573022"/>
                  <a:pt x="9896024" y="749295"/>
                </a:cubicBezTo>
                <a:cubicBezTo>
                  <a:pt x="10068034" y="860020"/>
                  <a:pt x="10235704" y="977341"/>
                  <a:pt x="10395379" y="1102843"/>
                </a:cubicBezTo>
                <a:cubicBezTo>
                  <a:pt x="10227815" y="794610"/>
                  <a:pt x="10104867" y="497696"/>
                  <a:pt x="10225980" y="132061"/>
                </a:cubicBezTo>
                <a:cubicBezTo>
                  <a:pt x="10233239" y="110559"/>
                  <a:pt x="10303382" y="80255"/>
                  <a:pt x="10314210" y="109353"/>
                </a:cubicBezTo>
                <a:cubicBezTo>
                  <a:pt x="10408734" y="350872"/>
                  <a:pt x="10497596" y="594472"/>
                  <a:pt x="10573663" y="842430"/>
                </a:cubicBezTo>
                <a:cubicBezTo>
                  <a:pt x="10618238" y="986363"/>
                  <a:pt x="10653304" y="1120296"/>
                  <a:pt x="10583736" y="1259819"/>
                </a:cubicBezTo>
                <a:cubicBezTo>
                  <a:pt x="10685909" y="1347757"/>
                  <a:pt x="10784700" y="1440157"/>
                  <a:pt x="10880472" y="1537558"/>
                </a:cubicBezTo>
                <a:cubicBezTo>
                  <a:pt x="10849056" y="1070967"/>
                  <a:pt x="11034230" y="637538"/>
                  <a:pt x="11231212" y="216474"/>
                </a:cubicBezTo>
                <a:cubicBezTo>
                  <a:pt x="11242138" y="193394"/>
                  <a:pt x="11319709" y="169841"/>
                  <a:pt x="11317765" y="209405"/>
                </a:cubicBezTo>
                <a:cubicBezTo>
                  <a:pt x="11295958" y="696233"/>
                  <a:pt x="11372236" y="1247562"/>
                  <a:pt x="10982911" y="1622260"/>
                </a:cubicBezTo>
                <a:cubicBezTo>
                  <a:pt x="10979389" y="1625277"/>
                  <a:pt x="10974419" y="1628456"/>
                  <a:pt x="10968747" y="1630552"/>
                </a:cubicBezTo>
                <a:cubicBezTo>
                  <a:pt x="11069120" y="1738803"/>
                  <a:pt x="11166116" y="1851511"/>
                  <a:pt x="11258020" y="1972078"/>
                </a:cubicBezTo>
                <a:cubicBezTo>
                  <a:pt x="11414501" y="2177795"/>
                  <a:pt x="11558425" y="2393089"/>
                  <a:pt x="11688741" y="2616312"/>
                </a:cubicBezTo>
                <a:cubicBezTo>
                  <a:pt x="11728326" y="2494422"/>
                  <a:pt x="11744133" y="2360920"/>
                  <a:pt x="11794425" y="2252109"/>
                </a:cubicBezTo>
                <a:cubicBezTo>
                  <a:pt x="11793785" y="2248682"/>
                  <a:pt x="11793359" y="2244360"/>
                  <a:pt x="11792727" y="2240934"/>
                </a:cubicBezTo>
                <a:cubicBezTo>
                  <a:pt x="11786706" y="2242483"/>
                  <a:pt x="11780344" y="2243486"/>
                  <a:pt x="11776744" y="2242723"/>
                </a:cubicBezTo>
                <a:cubicBezTo>
                  <a:pt x="11442886" y="2179574"/>
                  <a:pt x="11457436" y="1554823"/>
                  <a:pt x="11442546" y="1307592"/>
                </a:cubicBezTo>
                <a:cubicBezTo>
                  <a:pt x="11441155" y="1284728"/>
                  <a:pt x="11514076" y="1258776"/>
                  <a:pt x="11527771" y="1275317"/>
                </a:cubicBezTo>
                <a:cubicBezTo>
                  <a:pt x="11715804" y="1499943"/>
                  <a:pt x="11799388" y="1758422"/>
                  <a:pt x="11851542" y="2034703"/>
                </a:cubicBezTo>
                <a:cubicBezTo>
                  <a:pt x="11913004" y="1924500"/>
                  <a:pt x="12015977" y="1821086"/>
                  <a:pt x="12122505" y="1727948"/>
                </a:cubicBezTo>
                <a:lnTo>
                  <a:pt x="12192000" y="1669975"/>
                </a:lnTo>
                <a:lnTo>
                  <a:pt x="12192000" y="1731063"/>
                </a:lnTo>
                <a:lnTo>
                  <a:pt x="12155105" y="1762181"/>
                </a:lnTo>
                <a:cubicBezTo>
                  <a:pt x="12056052" y="1853318"/>
                  <a:pt x="11965498" y="1956071"/>
                  <a:pt x="11918903" y="2062132"/>
                </a:cubicBezTo>
                <a:cubicBezTo>
                  <a:pt x="11960691" y="1997848"/>
                  <a:pt x="12011970" y="1941101"/>
                  <a:pt x="12067554" y="1888498"/>
                </a:cubicBezTo>
                <a:lnTo>
                  <a:pt x="12192000" y="1782392"/>
                </a:lnTo>
                <a:lnTo>
                  <a:pt x="12192000" y="1822559"/>
                </a:lnTo>
                <a:lnTo>
                  <a:pt x="12087498" y="1911764"/>
                </a:lnTo>
                <a:cubicBezTo>
                  <a:pt x="12032329" y="1964102"/>
                  <a:pt x="11981742" y="2020408"/>
                  <a:pt x="11941335" y="2083809"/>
                </a:cubicBezTo>
                <a:cubicBezTo>
                  <a:pt x="11925082" y="2109523"/>
                  <a:pt x="11910985" y="2136169"/>
                  <a:pt x="11898139" y="2163553"/>
                </a:cubicBezTo>
                <a:cubicBezTo>
                  <a:pt x="11945914" y="2129922"/>
                  <a:pt x="11992854" y="2093778"/>
                  <a:pt x="12037359" y="2053816"/>
                </a:cubicBezTo>
                <a:lnTo>
                  <a:pt x="12192000" y="1901891"/>
                </a:lnTo>
                <a:lnTo>
                  <a:pt x="12192000" y="1973912"/>
                </a:lnTo>
                <a:lnTo>
                  <a:pt x="12054488" y="2104939"/>
                </a:lnTo>
                <a:cubicBezTo>
                  <a:pt x="12007570" y="2147210"/>
                  <a:pt x="11919625" y="2193495"/>
                  <a:pt x="11880977" y="2245040"/>
                </a:cubicBezTo>
                <a:cubicBezTo>
                  <a:pt x="11880428" y="2245391"/>
                  <a:pt x="11880223" y="2246288"/>
                  <a:pt x="11879666" y="2246644"/>
                </a:cubicBezTo>
                <a:cubicBezTo>
                  <a:pt x="11877599" y="2249494"/>
                  <a:pt x="11875186" y="2251803"/>
                  <a:pt x="11873674" y="2254306"/>
                </a:cubicBezTo>
                <a:cubicBezTo>
                  <a:pt x="11806563" y="2362374"/>
                  <a:pt x="11801847" y="2563131"/>
                  <a:pt x="11738608" y="2689417"/>
                </a:cubicBezTo>
                <a:cubicBezTo>
                  <a:pt x="11737642" y="2691562"/>
                  <a:pt x="11735234" y="2693876"/>
                  <a:pt x="11732820" y="2696184"/>
                </a:cubicBezTo>
                <a:cubicBezTo>
                  <a:pt x="11856220" y="2915593"/>
                  <a:pt x="11965159" y="3142523"/>
                  <a:pt x="12058063" y="3376045"/>
                </a:cubicBezTo>
                <a:lnTo>
                  <a:pt x="12077722" y="3428999"/>
                </a:lnTo>
                <a:lnTo>
                  <a:pt x="11980831" y="3428999"/>
                </a:lnTo>
                <a:lnTo>
                  <a:pt x="11842370" y="3103596"/>
                </a:lnTo>
                <a:lnTo>
                  <a:pt x="11807118" y="3032642"/>
                </a:lnTo>
                <a:cubicBezTo>
                  <a:pt x="11675874" y="2761726"/>
                  <a:pt x="11523363" y="2501353"/>
                  <a:pt x="11352410" y="2253534"/>
                </a:cubicBezTo>
                <a:cubicBezTo>
                  <a:pt x="11349154" y="2253314"/>
                  <a:pt x="11346248" y="2253642"/>
                  <a:pt x="11344098" y="2252717"/>
                </a:cubicBezTo>
                <a:cubicBezTo>
                  <a:pt x="11146884" y="2178050"/>
                  <a:pt x="10940954" y="2145737"/>
                  <a:pt x="10730809" y="2156749"/>
                </a:cubicBezTo>
                <a:cubicBezTo>
                  <a:pt x="10726045" y="2159034"/>
                  <a:pt x="10720166" y="2162021"/>
                  <a:pt x="10713050" y="2164271"/>
                </a:cubicBezTo>
                <a:cubicBezTo>
                  <a:pt x="10300570" y="2303161"/>
                  <a:pt x="9845774" y="2211588"/>
                  <a:pt x="9420192" y="2263050"/>
                </a:cubicBezTo>
                <a:cubicBezTo>
                  <a:pt x="9405112" y="2265029"/>
                  <a:pt x="9380308" y="2257903"/>
                  <a:pt x="9404066" y="2242708"/>
                </a:cubicBezTo>
                <a:cubicBezTo>
                  <a:pt x="9811305" y="1986077"/>
                  <a:pt x="10269729" y="1904413"/>
                  <a:pt x="10712309" y="2109562"/>
                </a:cubicBezTo>
                <a:cubicBezTo>
                  <a:pt x="10909559" y="2093006"/>
                  <a:pt x="11103888" y="2112041"/>
                  <a:pt x="11291486" y="2166804"/>
                </a:cubicBezTo>
                <a:cubicBezTo>
                  <a:pt x="11253937" y="2114176"/>
                  <a:pt x="11215832" y="2061905"/>
                  <a:pt x="11176624" y="2010340"/>
                </a:cubicBezTo>
                <a:cubicBezTo>
                  <a:pt x="11019444" y="1803532"/>
                  <a:pt x="10848144" y="1617247"/>
                  <a:pt x="10665962" y="1445588"/>
                </a:cubicBezTo>
                <a:cubicBezTo>
                  <a:pt x="10659400" y="1447493"/>
                  <a:pt x="10653378" y="1449043"/>
                  <a:pt x="10647017" y="1450047"/>
                </a:cubicBezTo>
                <a:cubicBezTo>
                  <a:pt x="10469841" y="1508947"/>
                  <a:pt x="10294852" y="1560315"/>
                  <a:pt x="10107096" y="1560072"/>
                </a:cubicBezTo>
                <a:cubicBezTo>
                  <a:pt x="9884392" y="1559955"/>
                  <a:pt x="9658777" y="1518776"/>
                  <a:pt x="9439953" y="1480921"/>
                </a:cubicBezTo>
                <a:cubicBezTo>
                  <a:pt x="9408584" y="1475693"/>
                  <a:pt x="9464056" y="1445580"/>
                  <a:pt x="9470279" y="1443131"/>
                </a:cubicBezTo>
                <a:cubicBezTo>
                  <a:pt x="9777078" y="1343480"/>
                  <a:pt x="10227985" y="1251296"/>
                  <a:pt x="10565024" y="1352269"/>
                </a:cubicBezTo>
                <a:cubicBezTo>
                  <a:pt x="10362949" y="1172638"/>
                  <a:pt x="10148128" y="1009593"/>
                  <a:pt x="9922490" y="858833"/>
                </a:cubicBezTo>
                <a:cubicBezTo>
                  <a:pt x="9921938" y="859186"/>
                  <a:pt x="9921032" y="858993"/>
                  <a:pt x="9920481" y="859346"/>
                </a:cubicBezTo>
                <a:cubicBezTo>
                  <a:pt x="9919033" y="859508"/>
                  <a:pt x="9917026" y="860026"/>
                  <a:pt x="9916127" y="859836"/>
                </a:cubicBezTo>
                <a:cubicBezTo>
                  <a:pt x="9902906" y="859860"/>
                  <a:pt x="9795895" y="935971"/>
                  <a:pt x="9791125" y="938248"/>
                </a:cubicBezTo>
                <a:cubicBezTo>
                  <a:pt x="9707175" y="977384"/>
                  <a:pt x="9617775" y="1003133"/>
                  <a:pt x="9528364" y="1022767"/>
                </a:cubicBezTo>
                <a:cubicBezTo>
                  <a:pt x="9228232" y="1089029"/>
                  <a:pt x="8927622" y="1097349"/>
                  <a:pt x="8629850" y="1184329"/>
                </a:cubicBezTo>
                <a:cubicBezTo>
                  <a:pt x="8609591" y="1190390"/>
                  <a:pt x="8554225" y="1189011"/>
                  <a:pt x="8600239" y="1167243"/>
                </a:cubicBezTo>
                <a:cubicBezTo>
                  <a:pt x="8928850" y="1009196"/>
                  <a:pt x="9367700" y="707057"/>
                  <a:pt x="9761570" y="753283"/>
                </a:cubicBezTo>
                <a:cubicBezTo>
                  <a:pt x="9633677" y="672602"/>
                  <a:pt x="9502269" y="594929"/>
                  <a:pt x="9368237" y="520470"/>
                </a:cubicBezTo>
                <a:cubicBezTo>
                  <a:pt x="9363677" y="521852"/>
                  <a:pt x="9358768" y="522697"/>
                  <a:pt x="9354614" y="522288"/>
                </a:cubicBezTo>
                <a:cubicBezTo>
                  <a:pt x="9045666" y="683095"/>
                  <a:pt x="8711508" y="755792"/>
                  <a:pt x="8364351" y="730267"/>
                </a:cubicBezTo>
                <a:cubicBezTo>
                  <a:pt x="8322605" y="727073"/>
                  <a:pt x="8373028" y="696362"/>
                  <a:pt x="8386567" y="690760"/>
                </a:cubicBezTo>
                <a:cubicBezTo>
                  <a:pt x="8661942" y="588222"/>
                  <a:pt x="8938634" y="428115"/>
                  <a:pt x="9231713" y="444539"/>
                </a:cubicBezTo>
                <a:lnTo>
                  <a:pt x="9023301" y="334109"/>
                </a:lnTo>
                <a:cubicBezTo>
                  <a:pt x="9018245" y="333512"/>
                  <a:pt x="9014299" y="332207"/>
                  <a:pt x="9010556" y="329998"/>
                </a:cubicBezTo>
                <a:cubicBezTo>
                  <a:pt x="8866159" y="300489"/>
                  <a:pt x="8772044" y="209935"/>
                  <a:pt x="8687367" y="101276"/>
                </a:cubicBezTo>
                <a:lnTo>
                  <a:pt x="8613009" y="0"/>
                </a:lnTo>
                <a:close/>
                <a:moveTo>
                  <a:pt x="4382818" y="0"/>
                </a:moveTo>
                <a:lnTo>
                  <a:pt x="4463614" y="0"/>
                </a:lnTo>
                <a:lnTo>
                  <a:pt x="4557150" y="81023"/>
                </a:lnTo>
                <a:cubicBezTo>
                  <a:pt x="4661606" y="177446"/>
                  <a:pt x="4760255" y="280152"/>
                  <a:pt x="4856936" y="380146"/>
                </a:cubicBezTo>
                <a:cubicBezTo>
                  <a:pt x="4939779" y="466025"/>
                  <a:pt x="5024071" y="553240"/>
                  <a:pt x="5111996" y="636759"/>
                </a:cubicBezTo>
                <a:cubicBezTo>
                  <a:pt x="5199925" y="720276"/>
                  <a:pt x="5291490" y="800096"/>
                  <a:pt x="5388878" y="871185"/>
                </a:cubicBezTo>
                <a:cubicBezTo>
                  <a:pt x="5401114" y="874421"/>
                  <a:pt x="5413353" y="877662"/>
                  <a:pt x="5425556" y="879967"/>
                </a:cubicBezTo>
                <a:cubicBezTo>
                  <a:pt x="5290970" y="693931"/>
                  <a:pt x="5119226" y="545244"/>
                  <a:pt x="4943646" y="393916"/>
                </a:cubicBezTo>
                <a:cubicBezTo>
                  <a:pt x="4828850" y="295110"/>
                  <a:pt x="4714058" y="196311"/>
                  <a:pt x="4594837" y="103274"/>
                </a:cubicBezTo>
                <a:cubicBezTo>
                  <a:pt x="4578644" y="90676"/>
                  <a:pt x="4548631" y="60178"/>
                  <a:pt x="4518536" y="31511"/>
                </a:cubicBezTo>
                <a:lnTo>
                  <a:pt x="4483543" y="0"/>
                </a:lnTo>
                <a:lnTo>
                  <a:pt x="4534233" y="0"/>
                </a:lnTo>
                <a:lnTo>
                  <a:pt x="4633631" y="74706"/>
                </a:lnTo>
                <a:cubicBezTo>
                  <a:pt x="4740433" y="159974"/>
                  <a:pt x="4845128" y="247888"/>
                  <a:pt x="4949299" y="337336"/>
                </a:cubicBezTo>
                <a:cubicBezTo>
                  <a:pt x="5065543" y="437477"/>
                  <a:pt x="5184542" y="536579"/>
                  <a:pt x="5291452" y="647801"/>
                </a:cubicBezTo>
                <a:cubicBezTo>
                  <a:pt x="5309900" y="666629"/>
                  <a:pt x="5393714" y="782504"/>
                  <a:pt x="5434998" y="825100"/>
                </a:cubicBezTo>
                <a:cubicBezTo>
                  <a:pt x="5369347" y="743892"/>
                  <a:pt x="5356822" y="407202"/>
                  <a:pt x="5351015" y="331989"/>
                </a:cubicBezTo>
                <a:cubicBezTo>
                  <a:pt x="5345883" y="264779"/>
                  <a:pt x="5343618" y="197920"/>
                  <a:pt x="5344012" y="131333"/>
                </a:cubicBezTo>
                <a:lnTo>
                  <a:pt x="5349920" y="0"/>
                </a:lnTo>
                <a:lnTo>
                  <a:pt x="5401317" y="0"/>
                </a:lnTo>
                <a:cubicBezTo>
                  <a:pt x="5401164" y="27934"/>
                  <a:pt x="5401012" y="55867"/>
                  <a:pt x="5400859" y="83801"/>
                </a:cubicBezTo>
                <a:cubicBezTo>
                  <a:pt x="5401142" y="121653"/>
                  <a:pt x="5401664" y="157291"/>
                  <a:pt x="5401644" y="188847"/>
                </a:cubicBezTo>
                <a:cubicBezTo>
                  <a:pt x="5401790" y="378859"/>
                  <a:pt x="5425483" y="563734"/>
                  <a:pt x="5467256" y="746494"/>
                </a:cubicBezTo>
                <a:cubicBezTo>
                  <a:pt x="5469824" y="542868"/>
                  <a:pt x="5459296" y="337904"/>
                  <a:pt x="5448069" y="138554"/>
                </a:cubicBezTo>
                <a:lnTo>
                  <a:pt x="5440458" y="0"/>
                </a:lnTo>
                <a:lnTo>
                  <a:pt x="5472521" y="0"/>
                </a:lnTo>
                <a:lnTo>
                  <a:pt x="5480135" y="136802"/>
                </a:lnTo>
                <a:cubicBezTo>
                  <a:pt x="5490809" y="333845"/>
                  <a:pt x="5501220" y="536024"/>
                  <a:pt x="5499023" y="737310"/>
                </a:cubicBezTo>
                <a:cubicBezTo>
                  <a:pt x="5546233" y="555186"/>
                  <a:pt x="5562118" y="370116"/>
                  <a:pt x="5547022" y="178838"/>
                </a:cubicBezTo>
                <a:lnTo>
                  <a:pt x="5522799" y="0"/>
                </a:lnTo>
                <a:lnTo>
                  <a:pt x="5573386" y="0"/>
                </a:lnTo>
                <a:lnTo>
                  <a:pt x="5587618" y="82353"/>
                </a:lnTo>
                <a:cubicBezTo>
                  <a:pt x="5626891" y="364989"/>
                  <a:pt x="5616244" y="649256"/>
                  <a:pt x="5519779" y="930223"/>
                </a:cubicBezTo>
                <a:cubicBezTo>
                  <a:pt x="5520262" y="930669"/>
                  <a:pt x="5520293" y="931602"/>
                  <a:pt x="5520293" y="931602"/>
                </a:cubicBezTo>
                <a:cubicBezTo>
                  <a:pt x="5627244" y="1008825"/>
                  <a:pt x="5699666" y="1119575"/>
                  <a:pt x="5767221" y="1236564"/>
                </a:cubicBezTo>
                <a:cubicBezTo>
                  <a:pt x="6275281" y="1270277"/>
                  <a:pt x="6739386" y="1349523"/>
                  <a:pt x="6937169" y="1386941"/>
                </a:cubicBezTo>
                <a:cubicBezTo>
                  <a:pt x="7134952" y="1424359"/>
                  <a:pt x="7020263" y="1474218"/>
                  <a:pt x="6953922" y="1461068"/>
                </a:cubicBezTo>
                <a:cubicBezTo>
                  <a:pt x="6799988" y="1430556"/>
                  <a:pt x="6485790" y="1386676"/>
                  <a:pt x="6071359" y="1341770"/>
                </a:cubicBezTo>
                <a:lnTo>
                  <a:pt x="6038839" y="1335474"/>
                </a:lnTo>
                <a:cubicBezTo>
                  <a:pt x="6038795" y="1335265"/>
                  <a:pt x="6038750" y="1335056"/>
                  <a:pt x="6038706" y="1334847"/>
                </a:cubicBezTo>
                <a:lnTo>
                  <a:pt x="6037784" y="1335270"/>
                </a:lnTo>
                <a:lnTo>
                  <a:pt x="6038839" y="1335474"/>
                </a:lnTo>
                <a:lnTo>
                  <a:pt x="6040338" y="1342418"/>
                </a:lnTo>
                <a:cubicBezTo>
                  <a:pt x="6039088" y="1352803"/>
                  <a:pt x="6034314" y="1365510"/>
                  <a:pt x="6024488" y="1380903"/>
                </a:cubicBezTo>
                <a:cubicBezTo>
                  <a:pt x="5910095" y="1629984"/>
                  <a:pt x="5773348" y="1867385"/>
                  <a:pt x="5599771" y="2080652"/>
                </a:cubicBezTo>
                <a:cubicBezTo>
                  <a:pt x="5583815" y="2100842"/>
                  <a:pt x="5566811" y="2118293"/>
                  <a:pt x="5548843" y="2134845"/>
                </a:cubicBezTo>
                <a:cubicBezTo>
                  <a:pt x="5773782" y="2216205"/>
                  <a:pt x="5890323" y="2638151"/>
                  <a:pt x="5940952" y="2821028"/>
                </a:cubicBezTo>
                <a:cubicBezTo>
                  <a:pt x="5979301" y="2958982"/>
                  <a:pt x="6009900" y="3098294"/>
                  <a:pt x="6043441" y="3236847"/>
                </a:cubicBezTo>
                <a:lnTo>
                  <a:pt x="6093432" y="3429000"/>
                </a:lnTo>
                <a:lnTo>
                  <a:pt x="6034344" y="3429000"/>
                </a:lnTo>
                <a:lnTo>
                  <a:pt x="6026679" y="3407959"/>
                </a:lnTo>
                <a:cubicBezTo>
                  <a:pt x="5958957" y="3236497"/>
                  <a:pt x="5878558" y="3069078"/>
                  <a:pt x="5800441" y="2906286"/>
                </a:cubicBezTo>
                <a:cubicBezTo>
                  <a:pt x="5703359" y="2702918"/>
                  <a:pt x="5602295" y="2493187"/>
                  <a:pt x="5526562" y="2276388"/>
                </a:cubicBezTo>
                <a:cubicBezTo>
                  <a:pt x="5523956" y="2269505"/>
                  <a:pt x="5521803" y="2262139"/>
                  <a:pt x="5519640" y="2254774"/>
                </a:cubicBezTo>
                <a:cubicBezTo>
                  <a:pt x="5523207" y="2541988"/>
                  <a:pt x="5738292" y="2877566"/>
                  <a:pt x="5844559" y="3124349"/>
                </a:cubicBezTo>
                <a:lnTo>
                  <a:pt x="5975994" y="3429000"/>
                </a:lnTo>
                <a:lnTo>
                  <a:pt x="5898547" y="3429000"/>
                </a:lnTo>
                <a:lnTo>
                  <a:pt x="5682041" y="2926860"/>
                </a:lnTo>
                <a:cubicBezTo>
                  <a:pt x="5609136" y="2757449"/>
                  <a:pt x="5505535" y="2577625"/>
                  <a:pt x="5461758" y="2391220"/>
                </a:cubicBezTo>
                <a:cubicBezTo>
                  <a:pt x="5415457" y="2654349"/>
                  <a:pt x="5335494" y="2905433"/>
                  <a:pt x="5237282" y="3150086"/>
                </a:cubicBezTo>
                <a:lnTo>
                  <a:pt x="5115009" y="3429000"/>
                </a:lnTo>
                <a:lnTo>
                  <a:pt x="5028074" y="3429000"/>
                </a:lnTo>
                <a:lnTo>
                  <a:pt x="5079508" y="3320074"/>
                </a:lnTo>
                <a:cubicBezTo>
                  <a:pt x="5200211" y="3053556"/>
                  <a:pt x="5305048" y="2781716"/>
                  <a:pt x="5371846" y="2495413"/>
                </a:cubicBezTo>
                <a:lnTo>
                  <a:pt x="5270512" y="2709975"/>
                </a:lnTo>
                <a:cubicBezTo>
                  <a:pt x="5192357" y="2875175"/>
                  <a:pt x="5112108" y="3046512"/>
                  <a:pt x="5062409" y="3224544"/>
                </a:cubicBezTo>
                <a:cubicBezTo>
                  <a:pt x="5053035" y="3257987"/>
                  <a:pt x="5045072" y="3291843"/>
                  <a:pt x="5036628" y="3325247"/>
                </a:cubicBezTo>
                <a:lnTo>
                  <a:pt x="5009112" y="3429000"/>
                </a:lnTo>
                <a:lnTo>
                  <a:pt x="4976679" y="3429000"/>
                </a:lnTo>
                <a:lnTo>
                  <a:pt x="5006537" y="3318068"/>
                </a:lnTo>
                <a:cubicBezTo>
                  <a:pt x="5014940" y="3283729"/>
                  <a:pt x="5022903" y="3249883"/>
                  <a:pt x="5032723" y="3215957"/>
                </a:cubicBezTo>
                <a:cubicBezTo>
                  <a:pt x="5083245" y="3035091"/>
                  <a:pt x="5164383" y="2862790"/>
                  <a:pt x="5242949" y="2696175"/>
                </a:cubicBezTo>
                <a:lnTo>
                  <a:pt x="5286321" y="2604555"/>
                </a:lnTo>
                <a:cubicBezTo>
                  <a:pt x="5153522" y="2789172"/>
                  <a:pt x="5058694" y="2991826"/>
                  <a:pt x="5008210" y="3220194"/>
                </a:cubicBezTo>
                <a:cubicBezTo>
                  <a:pt x="4999505" y="3258732"/>
                  <a:pt x="4992445" y="3297670"/>
                  <a:pt x="4986321" y="3336687"/>
                </a:cubicBezTo>
                <a:lnTo>
                  <a:pt x="4973474" y="3429000"/>
                </a:lnTo>
                <a:lnTo>
                  <a:pt x="4907178" y="3429000"/>
                </a:lnTo>
                <a:lnTo>
                  <a:pt x="4910810" y="3400660"/>
                </a:lnTo>
                <a:cubicBezTo>
                  <a:pt x="4927183" y="3266980"/>
                  <a:pt x="4945608" y="3133743"/>
                  <a:pt x="4987461" y="3003994"/>
                </a:cubicBezTo>
                <a:cubicBezTo>
                  <a:pt x="5033887" y="2860556"/>
                  <a:pt x="5098947" y="2728948"/>
                  <a:pt x="5179262" y="2606044"/>
                </a:cubicBezTo>
                <a:cubicBezTo>
                  <a:pt x="5016033" y="2740178"/>
                  <a:pt x="4838252" y="2859995"/>
                  <a:pt x="4689678" y="3011241"/>
                </a:cubicBezTo>
                <a:cubicBezTo>
                  <a:pt x="4615724" y="3086503"/>
                  <a:pt x="4545518" y="3165166"/>
                  <a:pt x="4477543" y="3245836"/>
                </a:cubicBezTo>
                <a:lnTo>
                  <a:pt x="4329957" y="3429000"/>
                </a:lnTo>
                <a:lnTo>
                  <a:pt x="4218595" y="3429000"/>
                </a:lnTo>
                <a:lnTo>
                  <a:pt x="4368888" y="3239412"/>
                </a:lnTo>
                <a:cubicBezTo>
                  <a:pt x="4431654" y="3162444"/>
                  <a:pt x="4495926" y="3086754"/>
                  <a:pt x="4563091" y="3013508"/>
                </a:cubicBezTo>
                <a:cubicBezTo>
                  <a:pt x="4810353" y="2744676"/>
                  <a:pt x="5160740" y="2562069"/>
                  <a:pt x="5387324" y="2276830"/>
                </a:cubicBezTo>
                <a:cubicBezTo>
                  <a:pt x="5286064" y="2365177"/>
                  <a:pt x="5178968" y="2447241"/>
                  <a:pt x="5073620" y="2526437"/>
                </a:cubicBezTo>
                <a:cubicBezTo>
                  <a:pt x="4943865" y="2624305"/>
                  <a:pt x="4809130" y="2725627"/>
                  <a:pt x="4689789" y="2839382"/>
                </a:cubicBezTo>
                <a:cubicBezTo>
                  <a:pt x="4591303" y="2932972"/>
                  <a:pt x="4502007" y="3035046"/>
                  <a:pt x="4418722" y="3141886"/>
                </a:cubicBezTo>
                <a:lnTo>
                  <a:pt x="4214944" y="3429000"/>
                </a:lnTo>
                <a:lnTo>
                  <a:pt x="4177898" y="3429000"/>
                </a:lnTo>
                <a:lnTo>
                  <a:pt x="4391597" y="3127370"/>
                </a:lnTo>
                <a:cubicBezTo>
                  <a:pt x="4476641" y="3017900"/>
                  <a:pt x="4567929" y="2913186"/>
                  <a:pt x="4668889" y="2817399"/>
                </a:cubicBezTo>
                <a:cubicBezTo>
                  <a:pt x="4789603" y="2703122"/>
                  <a:pt x="4925227" y="2600827"/>
                  <a:pt x="5055427" y="2502476"/>
                </a:cubicBezTo>
                <a:cubicBezTo>
                  <a:pt x="5161670" y="2422314"/>
                  <a:pt x="5270142" y="2339732"/>
                  <a:pt x="5371814" y="2249975"/>
                </a:cubicBezTo>
                <a:cubicBezTo>
                  <a:pt x="5250056" y="2303278"/>
                  <a:pt x="5117554" y="2332328"/>
                  <a:pt x="4987918" y="2409701"/>
                </a:cubicBezTo>
                <a:cubicBezTo>
                  <a:pt x="4699961" y="2581191"/>
                  <a:pt x="4491898" y="2857162"/>
                  <a:pt x="4317146" y="3158716"/>
                </a:cubicBezTo>
                <a:lnTo>
                  <a:pt x="4171627" y="3429000"/>
                </a:lnTo>
                <a:lnTo>
                  <a:pt x="4081585" y="3429000"/>
                </a:lnTo>
                <a:lnTo>
                  <a:pt x="4238603" y="3130341"/>
                </a:lnTo>
                <a:cubicBezTo>
                  <a:pt x="4385995" y="2870856"/>
                  <a:pt x="4555804" y="2627475"/>
                  <a:pt x="4778333" y="2444626"/>
                </a:cubicBezTo>
                <a:cubicBezTo>
                  <a:pt x="4974935" y="2283072"/>
                  <a:pt x="5214460" y="2274893"/>
                  <a:pt x="5414185" y="2144882"/>
                </a:cubicBezTo>
                <a:cubicBezTo>
                  <a:pt x="5665168" y="1980695"/>
                  <a:pt x="5834734" y="1608780"/>
                  <a:pt x="5959648" y="1331797"/>
                </a:cubicBezTo>
                <a:cubicBezTo>
                  <a:pt x="5758178" y="1313307"/>
                  <a:pt x="5556149" y="1304150"/>
                  <a:pt x="5355019" y="1305672"/>
                </a:cubicBezTo>
                <a:cubicBezTo>
                  <a:pt x="5292258" y="1471655"/>
                  <a:pt x="5203125" y="1618664"/>
                  <a:pt x="5083565" y="1750121"/>
                </a:cubicBezTo>
                <a:cubicBezTo>
                  <a:pt x="5049677" y="1950813"/>
                  <a:pt x="4862890" y="2066797"/>
                  <a:pt x="4713577" y="2187803"/>
                </a:cubicBezTo>
                <a:cubicBezTo>
                  <a:pt x="4481263" y="2376403"/>
                  <a:pt x="4239092" y="2551417"/>
                  <a:pt x="3989559" y="2716945"/>
                </a:cubicBezTo>
                <a:cubicBezTo>
                  <a:pt x="3958721" y="2737743"/>
                  <a:pt x="3915645" y="2662150"/>
                  <a:pt x="3939824" y="2637900"/>
                </a:cubicBezTo>
                <a:cubicBezTo>
                  <a:pt x="4170724" y="2402323"/>
                  <a:pt x="4361787" y="2137131"/>
                  <a:pt x="4584537" y="1895826"/>
                </a:cubicBezTo>
                <a:cubicBezTo>
                  <a:pt x="4710868" y="1758971"/>
                  <a:pt x="4848359" y="1668244"/>
                  <a:pt x="5037105" y="1659765"/>
                </a:cubicBezTo>
                <a:cubicBezTo>
                  <a:pt x="5038033" y="1659728"/>
                  <a:pt x="5039001" y="1660622"/>
                  <a:pt x="5039930" y="1660585"/>
                </a:cubicBezTo>
                <a:cubicBezTo>
                  <a:pt x="5133008" y="1553937"/>
                  <a:pt x="5207480" y="1436387"/>
                  <a:pt x="5263764" y="1306525"/>
                </a:cubicBezTo>
                <a:cubicBezTo>
                  <a:pt x="4867298" y="1314930"/>
                  <a:pt x="4472427" y="1363315"/>
                  <a:pt x="4086300" y="1455599"/>
                </a:cubicBezTo>
                <a:cubicBezTo>
                  <a:pt x="4087456" y="1461142"/>
                  <a:pt x="4087673" y="1466720"/>
                  <a:pt x="4085485" y="1470070"/>
                </a:cubicBezTo>
                <a:cubicBezTo>
                  <a:pt x="4003302" y="1581406"/>
                  <a:pt x="3928312" y="1697573"/>
                  <a:pt x="3871915" y="1824645"/>
                </a:cubicBezTo>
                <a:cubicBezTo>
                  <a:pt x="3845467" y="1885321"/>
                  <a:pt x="3832705" y="1973857"/>
                  <a:pt x="3799374" y="2037127"/>
                </a:cubicBezTo>
                <a:cubicBezTo>
                  <a:pt x="3785138" y="2416399"/>
                  <a:pt x="3675506" y="2848604"/>
                  <a:pt x="3498850" y="3232888"/>
                </a:cubicBezTo>
                <a:lnTo>
                  <a:pt x="3399216" y="3429000"/>
                </a:lnTo>
                <a:lnTo>
                  <a:pt x="3303688" y="3429000"/>
                </a:lnTo>
                <a:lnTo>
                  <a:pt x="3391774" y="3268181"/>
                </a:lnTo>
                <a:cubicBezTo>
                  <a:pt x="3573729" y="2908659"/>
                  <a:pt x="3697480" y="2493895"/>
                  <a:pt x="3735540" y="2117923"/>
                </a:cubicBezTo>
                <a:cubicBezTo>
                  <a:pt x="3733489" y="2124993"/>
                  <a:pt x="3731483" y="2132993"/>
                  <a:pt x="3729438" y="2140058"/>
                </a:cubicBezTo>
                <a:cubicBezTo>
                  <a:pt x="3722922" y="2163607"/>
                  <a:pt x="3715485" y="2187189"/>
                  <a:pt x="3707782" y="2215908"/>
                </a:cubicBezTo>
                <a:cubicBezTo>
                  <a:pt x="3671550" y="2346366"/>
                  <a:pt x="3633159" y="2481098"/>
                  <a:pt x="3583827" y="2610215"/>
                </a:cubicBezTo>
                <a:cubicBezTo>
                  <a:pt x="3571998" y="2640498"/>
                  <a:pt x="3559686" y="2670330"/>
                  <a:pt x="3547861" y="2700609"/>
                </a:cubicBezTo>
                <a:cubicBezTo>
                  <a:pt x="3528366" y="2748894"/>
                  <a:pt x="3507534" y="2798631"/>
                  <a:pt x="3490905" y="2848660"/>
                </a:cubicBezTo>
                <a:cubicBezTo>
                  <a:pt x="3477958" y="2885973"/>
                  <a:pt x="3466463" y="2924624"/>
                  <a:pt x="3455859" y="2962301"/>
                </a:cubicBezTo>
                <a:cubicBezTo>
                  <a:pt x="3447266" y="2991993"/>
                  <a:pt x="3438672" y="3021673"/>
                  <a:pt x="3429112" y="3050469"/>
                </a:cubicBezTo>
                <a:cubicBezTo>
                  <a:pt x="3394330" y="3158977"/>
                  <a:pt x="3348719" y="3264654"/>
                  <a:pt x="3304862" y="3367476"/>
                </a:cubicBezTo>
                <a:lnTo>
                  <a:pt x="3276071" y="3429000"/>
                </a:lnTo>
                <a:lnTo>
                  <a:pt x="3240805" y="3429000"/>
                </a:lnTo>
                <a:lnTo>
                  <a:pt x="3275917" y="3354192"/>
                </a:lnTo>
                <a:cubicBezTo>
                  <a:pt x="3319817" y="3252303"/>
                  <a:pt x="3364982" y="3147108"/>
                  <a:pt x="3399358" y="3040011"/>
                </a:cubicBezTo>
                <a:cubicBezTo>
                  <a:pt x="3408430" y="3010778"/>
                  <a:pt x="3417061" y="2982021"/>
                  <a:pt x="3425650" y="2952333"/>
                </a:cubicBezTo>
                <a:cubicBezTo>
                  <a:pt x="3436256" y="2914653"/>
                  <a:pt x="3448199" y="2875520"/>
                  <a:pt x="3460661" y="2837763"/>
                </a:cubicBezTo>
                <a:cubicBezTo>
                  <a:pt x="3477731" y="2787246"/>
                  <a:pt x="3498530" y="2736579"/>
                  <a:pt x="3518021" y="2688298"/>
                </a:cubicBezTo>
                <a:cubicBezTo>
                  <a:pt x="3530339" y="2658462"/>
                  <a:pt x="3542206" y="2629115"/>
                  <a:pt x="3554035" y="2598832"/>
                </a:cubicBezTo>
                <a:cubicBezTo>
                  <a:pt x="3602956" y="2471128"/>
                  <a:pt x="3640454" y="2337362"/>
                  <a:pt x="3677174" y="2207351"/>
                </a:cubicBezTo>
                <a:cubicBezTo>
                  <a:pt x="3685353" y="2179086"/>
                  <a:pt x="3692308" y="2155047"/>
                  <a:pt x="3698819" y="2131503"/>
                </a:cubicBezTo>
                <a:cubicBezTo>
                  <a:pt x="3699603" y="2127742"/>
                  <a:pt x="3701314" y="2123952"/>
                  <a:pt x="3702094" y="2120194"/>
                </a:cubicBezTo>
                <a:cubicBezTo>
                  <a:pt x="3586407" y="2255227"/>
                  <a:pt x="3491727" y="2426671"/>
                  <a:pt x="3398355" y="2665603"/>
                </a:cubicBezTo>
                <a:cubicBezTo>
                  <a:pt x="3309322" y="2893763"/>
                  <a:pt x="3241029" y="3129474"/>
                  <a:pt x="3193941" y="3369775"/>
                </a:cubicBezTo>
                <a:lnTo>
                  <a:pt x="3184140" y="3429000"/>
                </a:lnTo>
                <a:lnTo>
                  <a:pt x="3099978" y="3429000"/>
                </a:lnTo>
                <a:lnTo>
                  <a:pt x="3101556" y="3414337"/>
                </a:lnTo>
                <a:cubicBezTo>
                  <a:pt x="3144932" y="3050621"/>
                  <a:pt x="3209988" y="2683612"/>
                  <a:pt x="3370162" y="2356550"/>
                </a:cubicBezTo>
                <a:cubicBezTo>
                  <a:pt x="3467073" y="2159398"/>
                  <a:pt x="3627623" y="2109666"/>
                  <a:pt x="3746477" y="1948889"/>
                </a:cubicBezTo>
                <a:cubicBezTo>
                  <a:pt x="3800786" y="1874532"/>
                  <a:pt x="3818424" y="1744820"/>
                  <a:pt x="3863399" y="1658257"/>
                </a:cubicBezTo>
                <a:cubicBezTo>
                  <a:pt x="3894981" y="1597843"/>
                  <a:pt x="3930436" y="1541007"/>
                  <a:pt x="3968712" y="1484989"/>
                </a:cubicBezTo>
                <a:cubicBezTo>
                  <a:pt x="3564505" y="1591029"/>
                  <a:pt x="3170154" y="1745588"/>
                  <a:pt x="2792390" y="1953974"/>
                </a:cubicBezTo>
                <a:lnTo>
                  <a:pt x="2714982" y="1998051"/>
                </a:lnTo>
                <a:cubicBezTo>
                  <a:pt x="2773600" y="2194577"/>
                  <a:pt x="2823261" y="2388201"/>
                  <a:pt x="2813361" y="2594912"/>
                </a:cubicBezTo>
                <a:cubicBezTo>
                  <a:pt x="2800935" y="2854826"/>
                  <a:pt x="2738768" y="3117188"/>
                  <a:pt x="2688430" y="3372564"/>
                </a:cubicBezTo>
                <a:cubicBezTo>
                  <a:pt x="2680286" y="3413403"/>
                  <a:pt x="2633415" y="3347749"/>
                  <a:pt x="2629626" y="3334394"/>
                </a:cubicBezTo>
                <a:cubicBezTo>
                  <a:pt x="2507208" y="2928509"/>
                  <a:pt x="2389664" y="2481450"/>
                  <a:pt x="2565328" y="2087399"/>
                </a:cubicBezTo>
                <a:cubicBezTo>
                  <a:pt x="2340344" y="2226334"/>
                  <a:pt x="2126262" y="2381607"/>
                  <a:pt x="1922999" y="2551343"/>
                </a:cubicBezTo>
                <a:cubicBezTo>
                  <a:pt x="1913735" y="2692357"/>
                  <a:pt x="1951823" y="2841268"/>
                  <a:pt x="1950261" y="2976858"/>
                </a:cubicBezTo>
                <a:cubicBezTo>
                  <a:pt x="2095468" y="2974315"/>
                  <a:pt x="2243415" y="3139324"/>
                  <a:pt x="2365554" y="3330107"/>
                </a:cubicBezTo>
                <a:lnTo>
                  <a:pt x="2424142" y="3429000"/>
                </a:lnTo>
                <a:lnTo>
                  <a:pt x="2395994" y="3429000"/>
                </a:lnTo>
                <a:lnTo>
                  <a:pt x="2392863" y="3423964"/>
                </a:lnTo>
                <a:cubicBezTo>
                  <a:pt x="2286592" y="3268030"/>
                  <a:pt x="2128210" y="3101604"/>
                  <a:pt x="2017589" y="3064982"/>
                </a:cubicBezTo>
                <a:cubicBezTo>
                  <a:pt x="2065428" y="3096607"/>
                  <a:pt x="2108651" y="3129340"/>
                  <a:pt x="2147336" y="3165052"/>
                </a:cubicBezTo>
                <a:cubicBezTo>
                  <a:pt x="2168131" y="3184249"/>
                  <a:pt x="2188032" y="3204414"/>
                  <a:pt x="2207047" y="3225540"/>
                </a:cubicBezTo>
                <a:cubicBezTo>
                  <a:pt x="2240670" y="3262852"/>
                  <a:pt x="2268864" y="3304110"/>
                  <a:pt x="2299106" y="3349931"/>
                </a:cubicBezTo>
                <a:lnTo>
                  <a:pt x="2314430" y="3372144"/>
                </a:lnTo>
                <a:lnTo>
                  <a:pt x="2352406" y="3429000"/>
                </a:lnTo>
                <a:lnTo>
                  <a:pt x="2314492" y="3429000"/>
                </a:lnTo>
                <a:lnTo>
                  <a:pt x="2288095" y="3389030"/>
                </a:lnTo>
                <a:lnTo>
                  <a:pt x="2272768" y="3366822"/>
                </a:lnTo>
                <a:cubicBezTo>
                  <a:pt x="2242565" y="3321921"/>
                  <a:pt x="2214890" y="3282042"/>
                  <a:pt x="2182715" y="3246071"/>
                </a:cubicBezTo>
                <a:cubicBezTo>
                  <a:pt x="2139301" y="3197043"/>
                  <a:pt x="2090046" y="3153375"/>
                  <a:pt x="2032061" y="3112380"/>
                </a:cubicBezTo>
                <a:cubicBezTo>
                  <a:pt x="2113005" y="3203219"/>
                  <a:pt x="2185837" y="3300905"/>
                  <a:pt x="2257220" y="3397257"/>
                </a:cubicBezTo>
                <a:lnTo>
                  <a:pt x="2281324" y="3429000"/>
                </a:lnTo>
                <a:lnTo>
                  <a:pt x="2242860" y="3429000"/>
                </a:lnTo>
                <a:lnTo>
                  <a:pt x="2232818" y="3415926"/>
                </a:lnTo>
                <a:cubicBezTo>
                  <a:pt x="2156524" y="3313256"/>
                  <a:pt x="2077809" y="3208351"/>
                  <a:pt x="1990172" y="3113121"/>
                </a:cubicBezTo>
                <a:cubicBezTo>
                  <a:pt x="2025229" y="3186236"/>
                  <a:pt x="2072239" y="3261202"/>
                  <a:pt x="2124090" y="3332017"/>
                </a:cubicBezTo>
                <a:lnTo>
                  <a:pt x="2200380" y="3429000"/>
                </a:lnTo>
                <a:lnTo>
                  <a:pt x="2147507" y="3429000"/>
                </a:lnTo>
                <a:lnTo>
                  <a:pt x="2070668" y="3332520"/>
                </a:lnTo>
                <a:cubicBezTo>
                  <a:pt x="2050397" y="3303060"/>
                  <a:pt x="1955949" y="3095860"/>
                  <a:pt x="1975142" y="3156570"/>
                </a:cubicBezTo>
                <a:cubicBezTo>
                  <a:pt x="1998651" y="3232010"/>
                  <a:pt x="2025657" y="3307543"/>
                  <a:pt x="2050035" y="3384345"/>
                </a:cubicBezTo>
                <a:lnTo>
                  <a:pt x="2063025" y="3429000"/>
                </a:lnTo>
                <a:lnTo>
                  <a:pt x="2021675" y="3429000"/>
                </a:lnTo>
                <a:lnTo>
                  <a:pt x="2019308" y="3418118"/>
                </a:lnTo>
                <a:cubicBezTo>
                  <a:pt x="1994223" y="3319278"/>
                  <a:pt x="1963999" y="3221518"/>
                  <a:pt x="1938835" y="3122160"/>
                </a:cubicBezTo>
                <a:cubicBezTo>
                  <a:pt x="1929908" y="3190047"/>
                  <a:pt x="1941143" y="3261322"/>
                  <a:pt x="1953230" y="3330699"/>
                </a:cubicBezTo>
                <a:lnTo>
                  <a:pt x="1956763" y="3349191"/>
                </a:lnTo>
                <a:lnTo>
                  <a:pt x="1967925" y="3429000"/>
                </a:lnTo>
                <a:lnTo>
                  <a:pt x="1936622" y="3429000"/>
                </a:lnTo>
                <a:lnTo>
                  <a:pt x="1926261" y="3355064"/>
                </a:lnTo>
                <a:lnTo>
                  <a:pt x="1922724" y="3336577"/>
                </a:lnTo>
                <a:cubicBezTo>
                  <a:pt x="1915473" y="3294948"/>
                  <a:pt x="1907737" y="3252875"/>
                  <a:pt x="1904650" y="3210616"/>
                </a:cubicBezTo>
                <a:lnTo>
                  <a:pt x="1885273" y="3429000"/>
                </a:lnTo>
                <a:lnTo>
                  <a:pt x="1854363" y="3429000"/>
                </a:lnTo>
                <a:lnTo>
                  <a:pt x="1880391" y="3174796"/>
                </a:lnTo>
                <a:cubicBezTo>
                  <a:pt x="1857032" y="3207864"/>
                  <a:pt x="1833268" y="3242346"/>
                  <a:pt x="1818273" y="3286729"/>
                </a:cubicBezTo>
                <a:cubicBezTo>
                  <a:pt x="1804852" y="3326735"/>
                  <a:pt x="1797634" y="3369725"/>
                  <a:pt x="1794691" y="3414239"/>
                </a:cubicBezTo>
                <a:cubicBezTo>
                  <a:pt x="1794765" y="3419159"/>
                  <a:pt x="1794840" y="3424080"/>
                  <a:pt x="1794914" y="3429000"/>
                </a:cubicBezTo>
                <a:lnTo>
                  <a:pt x="1746128" y="3429000"/>
                </a:lnTo>
                <a:lnTo>
                  <a:pt x="1753934" y="3295796"/>
                </a:lnTo>
                <a:cubicBezTo>
                  <a:pt x="1761216" y="3245140"/>
                  <a:pt x="1773366" y="3194443"/>
                  <a:pt x="1792053" y="3143396"/>
                </a:cubicBezTo>
                <a:cubicBezTo>
                  <a:pt x="1831929" y="3034223"/>
                  <a:pt x="1865036" y="2965363"/>
                  <a:pt x="1862248" y="2837397"/>
                </a:cubicBezTo>
                <a:cubicBezTo>
                  <a:pt x="1860953" y="2758277"/>
                  <a:pt x="1859762" y="2681946"/>
                  <a:pt x="1862250" y="2604531"/>
                </a:cubicBezTo>
                <a:cubicBezTo>
                  <a:pt x="1629459" y="2804327"/>
                  <a:pt x="1412286" y="3022119"/>
                  <a:pt x="1211999" y="3254610"/>
                </a:cubicBezTo>
                <a:cubicBezTo>
                  <a:pt x="1212594" y="3257848"/>
                  <a:pt x="1213637" y="3260601"/>
                  <a:pt x="1213266" y="3262947"/>
                </a:cubicBezTo>
                <a:cubicBezTo>
                  <a:pt x="1207239" y="3316048"/>
                  <a:pt x="1203941" y="3368982"/>
                  <a:pt x="1203370" y="3421676"/>
                </a:cubicBezTo>
                <a:cubicBezTo>
                  <a:pt x="1203470" y="3424117"/>
                  <a:pt x="1203571" y="3426559"/>
                  <a:pt x="1203671" y="3429000"/>
                </a:cubicBezTo>
                <a:lnTo>
                  <a:pt x="1143180" y="3429000"/>
                </a:lnTo>
                <a:cubicBezTo>
                  <a:pt x="1142845" y="3398348"/>
                  <a:pt x="1142511" y="3367697"/>
                  <a:pt x="1142176" y="3337045"/>
                </a:cubicBezTo>
                <a:lnTo>
                  <a:pt x="1067484" y="3429000"/>
                </a:lnTo>
                <a:lnTo>
                  <a:pt x="953928" y="3429000"/>
                </a:lnTo>
                <a:lnTo>
                  <a:pt x="959715" y="3421185"/>
                </a:lnTo>
                <a:cubicBezTo>
                  <a:pt x="1122351" y="3213955"/>
                  <a:pt x="1297493" y="3016464"/>
                  <a:pt x="1483788" y="2830174"/>
                </a:cubicBezTo>
                <a:cubicBezTo>
                  <a:pt x="1354519" y="2823700"/>
                  <a:pt x="1219786" y="2843526"/>
                  <a:pt x="1100671" y="2823137"/>
                </a:cubicBezTo>
                <a:cubicBezTo>
                  <a:pt x="1097473" y="2824667"/>
                  <a:pt x="1093344" y="2826226"/>
                  <a:pt x="1090144" y="2827748"/>
                </a:cubicBezTo>
                <a:cubicBezTo>
                  <a:pt x="1093160" y="2833221"/>
                  <a:pt x="1095726" y="2839172"/>
                  <a:pt x="1095872" y="2842892"/>
                </a:cubicBezTo>
                <a:cubicBezTo>
                  <a:pt x="1117034" y="3185754"/>
                  <a:pt x="501310" y="3336589"/>
                  <a:pt x="262785" y="3416450"/>
                </a:cubicBezTo>
                <a:cubicBezTo>
                  <a:pt x="240730" y="3423851"/>
                  <a:pt x="197167" y="3359461"/>
                  <a:pt x="209968" y="3341713"/>
                </a:cubicBezTo>
                <a:cubicBezTo>
                  <a:pt x="383281" y="3098661"/>
                  <a:pt x="615742" y="2948713"/>
                  <a:pt x="873460" y="2824768"/>
                </a:cubicBezTo>
                <a:cubicBezTo>
                  <a:pt x="626943" y="2762900"/>
                  <a:pt x="365733" y="2531633"/>
                  <a:pt x="192686" y="2420257"/>
                </a:cubicBezTo>
                <a:cubicBezTo>
                  <a:pt x="116185" y="2370690"/>
                  <a:pt x="52073" y="2325165"/>
                  <a:pt x="4696" y="2268668"/>
                </a:cubicBezTo>
                <a:lnTo>
                  <a:pt x="0" y="2260984"/>
                </a:lnTo>
                <a:lnTo>
                  <a:pt x="0" y="2084472"/>
                </a:lnTo>
                <a:lnTo>
                  <a:pt x="174101" y="2191277"/>
                </a:lnTo>
                <a:cubicBezTo>
                  <a:pt x="413334" y="2330164"/>
                  <a:pt x="660435" y="2456160"/>
                  <a:pt x="891800" y="2607935"/>
                </a:cubicBezTo>
                <a:cubicBezTo>
                  <a:pt x="944884" y="2642606"/>
                  <a:pt x="1012106" y="2716300"/>
                  <a:pt x="1072219" y="2740443"/>
                </a:cubicBezTo>
                <a:cubicBezTo>
                  <a:pt x="1072700" y="2740886"/>
                  <a:pt x="1073629" y="2740850"/>
                  <a:pt x="1074117" y="2741301"/>
                </a:cubicBezTo>
                <a:cubicBezTo>
                  <a:pt x="1077423" y="2742567"/>
                  <a:pt x="1080285" y="2744315"/>
                  <a:pt x="1083114" y="2745131"/>
                </a:cubicBezTo>
                <a:cubicBezTo>
                  <a:pt x="1205686" y="2782148"/>
                  <a:pt x="1403553" y="2733717"/>
                  <a:pt x="1543010" y="2762140"/>
                </a:cubicBezTo>
                <a:cubicBezTo>
                  <a:pt x="1545352" y="2762516"/>
                  <a:pt x="1548218" y="2764258"/>
                  <a:pt x="1551080" y="2766006"/>
                </a:cubicBezTo>
                <a:cubicBezTo>
                  <a:pt x="1796784" y="2527970"/>
                  <a:pt x="2061981" y="2311521"/>
                  <a:pt x="2345443" y="2120882"/>
                </a:cubicBezTo>
                <a:cubicBezTo>
                  <a:pt x="2141371" y="2118786"/>
                  <a:pt x="1930334" y="2175666"/>
                  <a:pt x="1721499" y="2170969"/>
                </a:cubicBezTo>
                <a:cubicBezTo>
                  <a:pt x="1398951" y="2164309"/>
                  <a:pt x="1081337" y="2118329"/>
                  <a:pt x="767716" y="2043768"/>
                </a:cubicBezTo>
                <a:cubicBezTo>
                  <a:pt x="753133" y="2040162"/>
                  <a:pt x="700946" y="1969599"/>
                  <a:pt x="722147" y="1964091"/>
                </a:cubicBezTo>
                <a:cubicBezTo>
                  <a:pt x="968781" y="1900673"/>
                  <a:pt x="1232259" y="1897588"/>
                  <a:pt x="1485552" y="1884202"/>
                </a:cubicBezTo>
                <a:cubicBezTo>
                  <a:pt x="1722589" y="1871930"/>
                  <a:pt x="1934026" y="1883502"/>
                  <a:pt x="2143004" y="1973420"/>
                </a:cubicBezTo>
                <a:cubicBezTo>
                  <a:pt x="2072259" y="1892879"/>
                  <a:pt x="2001915" y="1810927"/>
                  <a:pt x="1933391" y="1727971"/>
                </a:cubicBezTo>
                <a:cubicBezTo>
                  <a:pt x="1884964" y="1669829"/>
                  <a:pt x="1830279" y="1618453"/>
                  <a:pt x="1827118" y="1539410"/>
                </a:cubicBezTo>
                <a:cubicBezTo>
                  <a:pt x="1826899" y="1533830"/>
                  <a:pt x="1831287" y="1527131"/>
                  <a:pt x="1837349" y="1527357"/>
                </a:cubicBezTo>
                <a:cubicBezTo>
                  <a:pt x="1954786" y="1529180"/>
                  <a:pt x="2095955" y="1670243"/>
                  <a:pt x="2162835" y="1758853"/>
                </a:cubicBezTo>
                <a:cubicBezTo>
                  <a:pt x="2223806" y="1839314"/>
                  <a:pt x="2261117" y="1933764"/>
                  <a:pt x="2257167" y="2033123"/>
                </a:cubicBezTo>
                <a:cubicBezTo>
                  <a:pt x="2258619" y="2034463"/>
                  <a:pt x="2260110" y="2036731"/>
                  <a:pt x="2261598" y="2038998"/>
                </a:cubicBezTo>
                <a:cubicBezTo>
                  <a:pt x="2319293" y="2037627"/>
                  <a:pt x="2377620" y="2040418"/>
                  <a:pt x="2437177" y="2050608"/>
                </a:cubicBezTo>
                <a:cubicBezTo>
                  <a:pt x="2440002" y="2051429"/>
                  <a:pt x="2442387" y="2052726"/>
                  <a:pt x="2445247" y="2054476"/>
                </a:cubicBezTo>
                <a:cubicBezTo>
                  <a:pt x="2542410" y="1991910"/>
                  <a:pt x="2642483" y="1932023"/>
                  <a:pt x="2743626" y="1875819"/>
                </a:cubicBezTo>
                <a:cubicBezTo>
                  <a:pt x="2843877" y="1820576"/>
                  <a:pt x="2945694" y="1769471"/>
                  <a:pt x="3048102" y="1721595"/>
                </a:cubicBezTo>
                <a:cubicBezTo>
                  <a:pt x="2585795" y="1725639"/>
                  <a:pt x="2153807" y="1567795"/>
                  <a:pt x="1799414" y="1265732"/>
                </a:cubicBezTo>
                <a:cubicBezTo>
                  <a:pt x="1791709" y="1259523"/>
                  <a:pt x="1742423" y="1191635"/>
                  <a:pt x="1771735" y="1190929"/>
                </a:cubicBezTo>
                <a:cubicBezTo>
                  <a:pt x="2256142" y="1180405"/>
                  <a:pt x="2784409" y="1241721"/>
                  <a:pt x="3104273" y="1647159"/>
                </a:cubicBezTo>
                <a:cubicBezTo>
                  <a:pt x="3108183" y="1651663"/>
                  <a:pt x="3110711" y="1656686"/>
                  <a:pt x="3113245" y="1661705"/>
                </a:cubicBezTo>
                <a:cubicBezTo>
                  <a:pt x="3118189" y="1668958"/>
                  <a:pt x="3122727" y="1677622"/>
                  <a:pt x="3126294" y="1685400"/>
                </a:cubicBezTo>
                <a:cubicBezTo>
                  <a:pt x="3390302" y="1567262"/>
                  <a:pt x="3661785" y="1473036"/>
                  <a:pt x="3937433" y="1401473"/>
                </a:cubicBezTo>
                <a:cubicBezTo>
                  <a:pt x="3836176" y="1303523"/>
                  <a:pt x="3721785" y="1191668"/>
                  <a:pt x="3590475" y="1168974"/>
                </a:cubicBezTo>
                <a:cubicBezTo>
                  <a:pt x="3435249" y="1142111"/>
                  <a:pt x="3264279" y="1187605"/>
                  <a:pt x="3100264" y="1150845"/>
                </a:cubicBezTo>
                <a:cubicBezTo>
                  <a:pt x="2787310" y="1081393"/>
                  <a:pt x="2468738" y="941372"/>
                  <a:pt x="2183576" y="798150"/>
                </a:cubicBezTo>
                <a:cubicBezTo>
                  <a:pt x="2170260" y="791226"/>
                  <a:pt x="2115765" y="721220"/>
                  <a:pt x="2151029" y="717947"/>
                </a:cubicBezTo>
                <a:cubicBezTo>
                  <a:pt x="2677991" y="665203"/>
                  <a:pt x="3159089" y="688356"/>
                  <a:pt x="3563434" y="1040115"/>
                </a:cubicBezTo>
                <a:lnTo>
                  <a:pt x="3177952" y="228386"/>
                </a:lnTo>
                <a:cubicBezTo>
                  <a:pt x="3171337" y="214210"/>
                  <a:pt x="3161442" y="176414"/>
                  <a:pt x="3189263" y="196726"/>
                </a:cubicBezTo>
                <a:cubicBezTo>
                  <a:pt x="3348177" y="315655"/>
                  <a:pt x="3463235" y="479187"/>
                  <a:pt x="3560912" y="650863"/>
                </a:cubicBezTo>
                <a:cubicBezTo>
                  <a:pt x="3646545" y="800668"/>
                  <a:pt x="3658964" y="924983"/>
                  <a:pt x="3626636" y="1083230"/>
                </a:cubicBezTo>
                <a:cubicBezTo>
                  <a:pt x="3635603" y="1086129"/>
                  <a:pt x="3644081" y="1088586"/>
                  <a:pt x="3653088" y="1092417"/>
                </a:cubicBezTo>
                <a:cubicBezTo>
                  <a:pt x="3765052" y="1143828"/>
                  <a:pt x="3892199" y="1295230"/>
                  <a:pt x="3988128" y="1388267"/>
                </a:cubicBezTo>
                <a:cubicBezTo>
                  <a:pt x="4265269" y="1318971"/>
                  <a:pt x="4547054" y="1272774"/>
                  <a:pt x="4830582" y="1247000"/>
                </a:cubicBezTo>
                <a:lnTo>
                  <a:pt x="4830100" y="1246554"/>
                </a:lnTo>
                <a:cubicBezTo>
                  <a:pt x="4727027" y="940030"/>
                  <a:pt x="4271973" y="904199"/>
                  <a:pt x="4036318" y="718013"/>
                </a:cubicBezTo>
                <a:cubicBezTo>
                  <a:pt x="3810777" y="540273"/>
                  <a:pt x="3654591" y="291297"/>
                  <a:pt x="3432098" y="108312"/>
                </a:cubicBezTo>
                <a:cubicBezTo>
                  <a:pt x="3405134" y="86099"/>
                  <a:pt x="3391592" y="15385"/>
                  <a:pt x="3446761" y="32278"/>
                </a:cubicBezTo>
                <a:cubicBezTo>
                  <a:pt x="3801752" y="139638"/>
                  <a:pt x="4119982" y="317863"/>
                  <a:pt x="4419733" y="534555"/>
                </a:cubicBezTo>
                <a:cubicBezTo>
                  <a:pt x="4597168" y="662520"/>
                  <a:pt x="4760991" y="799417"/>
                  <a:pt x="4781371" y="1029604"/>
                </a:cubicBezTo>
                <a:cubicBezTo>
                  <a:pt x="4781562" y="1034257"/>
                  <a:pt x="4780772" y="1038014"/>
                  <a:pt x="4780440" y="1041290"/>
                </a:cubicBezTo>
                <a:cubicBezTo>
                  <a:pt x="4830364" y="1090056"/>
                  <a:pt x="4870983" y="1150844"/>
                  <a:pt x="4898954" y="1233092"/>
                </a:cubicBezTo>
                <a:cubicBezTo>
                  <a:pt x="4900480" y="1236288"/>
                  <a:pt x="4900107" y="1238630"/>
                  <a:pt x="4900699" y="1241867"/>
                </a:cubicBezTo>
                <a:cubicBezTo>
                  <a:pt x="5170915" y="1220815"/>
                  <a:pt x="5442360" y="1218817"/>
                  <a:pt x="5714511" y="1234483"/>
                </a:cubicBezTo>
                <a:cubicBezTo>
                  <a:pt x="5651495" y="1126157"/>
                  <a:pt x="5582088" y="1020879"/>
                  <a:pt x="5464793" y="964556"/>
                </a:cubicBezTo>
                <a:cubicBezTo>
                  <a:pt x="5463384" y="964148"/>
                  <a:pt x="5462860" y="962770"/>
                  <a:pt x="5461897" y="961879"/>
                </a:cubicBezTo>
                <a:cubicBezTo>
                  <a:pt x="5031826" y="876789"/>
                  <a:pt x="4661031" y="392458"/>
                  <a:pt x="4399417" y="23573"/>
                </a:cubicBezTo>
                <a:lnTo>
                  <a:pt x="4382818" y="0"/>
                </a:lnTo>
                <a:close/>
                <a:moveTo>
                  <a:pt x="1890928" y="0"/>
                </a:moveTo>
                <a:lnTo>
                  <a:pt x="1994713" y="0"/>
                </a:lnTo>
                <a:lnTo>
                  <a:pt x="1931354" y="46950"/>
                </a:lnTo>
                <a:cubicBezTo>
                  <a:pt x="1877666" y="83934"/>
                  <a:pt x="1822568" y="119048"/>
                  <a:pt x="1765923" y="152043"/>
                </a:cubicBezTo>
                <a:cubicBezTo>
                  <a:pt x="1744896" y="164696"/>
                  <a:pt x="1723857" y="174555"/>
                  <a:pt x="1702258" y="183286"/>
                </a:cubicBezTo>
                <a:cubicBezTo>
                  <a:pt x="1664333" y="221747"/>
                  <a:pt x="1731601" y="160836"/>
                  <a:pt x="1538370" y="382804"/>
                </a:cubicBezTo>
                <a:cubicBezTo>
                  <a:pt x="1278852" y="821311"/>
                  <a:pt x="915356" y="1171566"/>
                  <a:pt x="542867" y="1515092"/>
                </a:cubicBezTo>
                <a:cubicBezTo>
                  <a:pt x="521291" y="1535055"/>
                  <a:pt x="503482" y="1450596"/>
                  <a:pt x="515800" y="1433180"/>
                </a:cubicBezTo>
                <a:cubicBezTo>
                  <a:pt x="664236" y="1221055"/>
                  <a:pt x="747224" y="973666"/>
                  <a:pt x="909145" y="770225"/>
                </a:cubicBezTo>
                <a:cubicBezTo>
                  <a:pt x="998789" y="657824"/>
                  <a:pt x="1101084" y="562246"/>
                  <a:pt x="1214067" y="479561"/>
                </a:cubicBezTo>
                <a:cubicBezTo>
                  <a:pt x="1023317" y="544399"/>
                  <a:pt x="824392" y="591568"/>
                  <a:pt x="640967" y="676601"/>
                </a:cubicBezTo>
                <a:cubicBezTo>
                  <a:pt x="458381" y="761213"/>
                  <a:pt x="284593" y="863005"/>
                  <a:pt x="112563" y="967952"/>
                </a:cubicBezTo>
                <a:lnTo>
                  <a:pt x="0" y="1037006"/>
                </a:lnTo>
                <a:lnTo>
                  <a:pt x="0" y="804763"/>
                </a:lnTo>
                <a:lnTo>
                  <a:pt x="36881" y="771118"/>
                </a:lnTo>
                <a:cubicBezTo>
                  <a:pt x="302143" y="533792"/>
                  <a:pt x="585478" y="311226"/>
                  <a:pt x="910534" y="200753"/>
                </a:cubicBezTo>
                <a:cubicBezTo>
                  <a:pt x="1140280" y="122663"/>
                  <a:pt x="1356783" y="195873"/>
                  <a:pt x="1578717" y="146982"/>
                </a:cubicBezTo>
                <a:cubicBezTo>
                  <a:pt x="1683404" y="123672"/>
                  <a:pt x="1787691" y="70445"/>
                  <a:pt x="1887945" y="2196"/>
                </a:cubicBezTo>
                <a:lnTo>
                  <a:pt x="1890928"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5" name="Rectangle 24">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el 1">
            <a:extLst>
              <a:ext uri="{FF2B5EF4-FFF2-40B4-BE49-F238E27FC236}">
                <a16:creationId xmlns:a16="http://schemas.microsoft.com/office/drawing/2014/main" id="{E516E639-ACDC-4077-B78C-CC7911B32E36}"/>
              </a:ext>
            </a:extLst>
          </p:cNvPr>
          <p:cNvSpPr>
            <a:spLocks noGrp="1"/>
          </p:cNvSpPr>
          <p:nvPr>
            <p:ph type="ctrTitle"/>
          </p:nvPr>
        </p:nvSpPr>
        <p:spPr>
          <a:xfrm>
            <a:off x="1255765" y="1773253"/>
            <a:ext cx="4383035" cy="2189149"/>
          </a:xfrm>
        </p:spPr>
        <p:txBody>
          <a:bodyPr anchor="t">
            <a:normAutofit/>
          </a:bodyPr>
          <a:lstStyle/>
          <a:p>
            <a:pPr algn="l"/>
            <a:r>
              <a:rPr lang="nl-NL" sz="4800" dirty="0"/>
              <a:t>Effectieve Business Intelligence</a:t>
            </a:r>
          </a:p>
        </p:txBody>
      </p:sp>
      <p:sp>
        <p:nvSpPr>
          <p:cNvPr id="3" name="Ondertitel 2">
            <a:extLst>
              <a:ext uri="{FF2B5EF4-FFF2-40B4-BE49-F238E27FC236}">
                <a16:creationId xmlns:a16="http://schemas.microsoft.com/office/drawing/2014/main" id="{CB897E21-C698-413B-81F9-8B9DA8095D17}"/>
              </a:ext>
            </a:extLst>
          </p:cNvPr>
          <p:cNvSpPr>
            <a:spLocks noGrp="1"/>
          </p:cNvSpPr>
          <p:nvPr>
            <p:ph type="subTitle" idx="1"/>
          </p:nvPr>
        </p:nvSpPr>
        <p:spPr>
          <a:xfrm>
            <a:off x="1255765" y="4305940"/>
            <a:ext cx="4383035" cy="875659"/>
          </a:xfrm>
        </p:spPr>
        <p:txBody>
          <a:bodyPr>
            <a:normAutofit lnSpcReduction="10000"/>
          </a:bodyPr>
          <a:lstStyle/>
          <a:p>
            <a:pPr algn="l"/>
            <a:r>
              <a:rPr lang="nl-NL" sz="3000" dirty="0">
                <a:solidFill>
                  <a:schemeClr val="tx1">
                    <a:alpha val="55000"/>
                  </a:schemeClr>
                </a:solidFill>
              </a:rPr>
              <a:t>Data via informatie omzetten naar inzicht</a:t>
            </a:r>
          </a:p>
        </p:txBody>
      </p:sp>
      <p:pic>
        <p:nvPicPr>
          <p:cNvPr id="6" name="Picture 5">
            <a:extLst>
              <a:ext uri="{FF2B5EF4-FFF2-40B4-BE49-F238E27FC236}">
                <a16:creationId xmlns:a16="http://schemas.microsoft.com/office/drawing/2014/main" id="{A4B760B8-C2B9-2BF8-F385-1350EFC0CA40}"/>
              </a:ext>
            </a:extLst>
          </p:cNvPr>
          <p:cNvPicPr>
            <a:picLocks noChangeAspect="1"/>
          </p:cNvPicPr>
          <p:nvPr/>
        </p:nvPicPr>
        <p:blipFill rotWithShape="1">
          <a:blip r:embed="rId2">
            <a:extLst>
              <a:ext uri="{28A0092B-C50C-407E-A947-70E740481C1C}">
                <a14:useLocalDpi xmlns:a14="http://schemas.microsoft.com/office/drawing/2010/main" val="0"/>
              </a:ext>
            </a:extLst>
          </a:blip>
          <a:stretch/>
        </p:blipFill>
        <p:spPr>
          <a:xfrm>
            <a:off x="5360911" y="1773253"/>
            <a:ext cx="5916689" cy="3328136"/>
          </a:xfrm>
          <a:prstGeom prst="rect">
            <a:avLst/>
          </a:prstGeom>
        </p:spPr>
      </p:pic>
      <p:sp>
        <p:nvSpPr>
          <p:cNvPr id="4" name="Tijdelijke aanduiding voor dianummer 3">
            <a:extLst>
              <a:ext uri="{FF2B5EF4-FFF2-40B4-BE49-F238E27FC236}">
                <a16:creationId xmlns:a16="http://schemas.microsoft.com/office/drawing/2014/main" id="{16A61252-512A-4A5E-BA38-2F870AB15A9A}"/>
              </a:ext>
            </a:extLst>
          </p:cNvPr>
          <p:cNvSpPr>
            <a:spLocks noGrp="1"/>
          </p:cNvSpPr>
          <p:nvPr>
            <p:ph type="sldNum" sz="quarter" idx="12"/>
          </p:nvPr>
        </p:nvSpPr>
        <p:spPr>
          <a:xfrm>
            <a:off x="11066202" y="6420170"/>
            <a:ext cx="668598" cy="437829"/>
          </a:xfrm>
        </p:spPr>
        <p:txBody>
          <a:bodyPr anchor="ctr">
            <a:normAutofit/>
          </a:bodyPr>
          <a:lstStyle/>
          <a:p>
            <a:pPr>
              <a:spcAft>
                <a:spcPts val="600"/>
              </a:spcAft>
            </a:pPr>
            <a:fld id="{FAC382EA-AAF4-41C6-A973-BB212F3D1075}" type="slidenum">
              <a:rPr lang="nl-NL" sz="1000">
                <a:solidFill>
                  <a:srgbClr val="000000">
                    <a:alpha val="70000"/>
                  </a:srgbClr>
                </a:solidFill>
              </a:rPr>
              <a:pPr>
                <a:spcAft>
                  <a:spcPts val="600"/>
                </a:spcAft>
              </a:pPr>
              <a:t>1</a:t>
            </a:fld>
            <a:endParaRPr lang="nl-NL" sz="1000">
              <a:solidFill>
                <a:srgbClr val="000000">
                  <a:alpha val="70000"/>
                </a:srgbClr>
              </a:solidFill>
            </a:endParaRPr>
          </a:p>
        </p:txBody>
      </p:sp>
    </p:spTree>
    <p:extLst>
      <p:ext uri="{BB962C8B-B14F-4D97-AF65-F5344CB8AC3E}">
        <p14:creationId xmlns:p14="http://schemas.microsoft.com/office/powerpoint/2010/main" val="14646188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0E88412-E0D2-0DB2-1311-E25BF1B4B381}"/>
              </a:ext>
            </a:extLst>
          </p:cNvPr>
          <p:cNvSpPr>
            <a:spLocks noGrp="1"/>
          </p:cNvSpPr>
          <p:nvPr>
            <p:ph type="title"/>
          </p:nvPr>
        </p:nvSpPr>
        <p:spPr/>
        <p:txBody>
          <a:bodyPr/>
          <a:lstStyle/>
          <a:p>
            <a:r>
              <a:rPr lang="nl-NL"/>
              <a:t>LDM – KPI template</a:t>
            </a:r>
          </a:p>
        </p:txBody>
      </p:sp>
      <p:sp>
        <p:nvSpPr>
          <p:cNvPr id="4" name="Tijdelijke aanduiding voor dianummer 3">
            <a:extLst>
              <a:ext uri="{FF2B5EF4-FFF2-40B4-BE49-F238E27FC236}">
                <a16:creationId xmlns:a16="http://schemas.microsoft.com/office/drawing/2014/main" id="{6D6C9728-587E-7E4C-8201-F9EDCCE0381F}"/>
              </a:ext>
            </a:extLst>
          </p:cNvPr>
          <p:cNvSpPr>
            <a:spLocks noGrp="1"/>
          </p:cNvSpPr>
          <p:nvPr>
            <p:ph type="sldNum" sz="quarter" idx="12"/>
          </p:nvPr>
        </p:nvSpPr>
        <p:spPr>
          <a:xfrm>
            <a:off x="9210675" y="6310312"/>
            <a:ext cx="2743200" cy="365125"/>
          </a:xfrm>
        </p:spPr>
        <p:txBody>
          <a:bodyPr/>
          <a:lstStyle/>
          <a:p>
            <a:fld id="{FAC382EA-AAF4-41C6-A973-BB212F3D1075}" type="slidenum">
              <a:rPr lang="nl-NL" smtClean="0"/>
              <a:t>10</a:t>
            </a:fld>
            <a:endParaRPr lang="nl-NL"/>
          </a:p>
        </p:txBody>
      </p:sp>
      <p:pic>
        <p:nvPicPr>
          <p:cNvPr id="5" name="Afbeelding 4">
            <a:extLst>
              <a:ext uri="{FF2B5EF4-FFF2-40B4-BE49-F238E27FC236}">
                <a16:creationId xmlns:a16="http://schemas.microsoft.com/office/drawing/2014/main" id="{A33994F0-48A2-EF5D-4034-2B877605244E}"/>
              </a:ext>
            </a:extLst>
          </p:cNvPr>
          <p:cNvPicPr>
            <a:picLocks noChangeAspect="1"/>
          </p:cNvPicPr>
          <p:nvPr/>
        </p:nvPicPr>
        <p:blipFill>
          <a:blip r:embed="rId2"/>
          <a:stretch>
            <a:fillRect/>
          </a:stretch>
        </p:blipFill>
        <p:spPr>
          <a:xfrm>
            <a:off x="838200" y="1556350"/>
            <a:ext cx="10590476" cy="4800000"/>
          </a:xfrm>
          <a:prstGeom prst="rect">
            <a:avLst/>
          </a:prstGeom>
        </p:spPr>
      </p:pic>
    </p:spTree>
    <p:extLst>
      <p:ext uri="{BB962C8B-B14F-4D97-AF65-F5344CB8AC3E}">
        <p14:creationId xmlns:p14="http://schemas.microsoft.com/office/powerpoint/2010/main" val="4180233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466F87-E5FB-D3BC-D9F7-5170049A342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F8E9CAF-279C-9575-0144-EA66059F270A}"/>
              </a:ext>
            </a:extLst>
          </p:cNvPr>
          <p:cNvSpPr>
            <a:spLocks noGrp="1"/>
          </p:cNvSpPr>
          <p:nvPr>
            <p:ph type="title"/>
          </p:nvPr>
        </p:nvSpPr>
        <p:spPr/>
        <p:txBody>
          <a:bodyPr/>
          <a:lstStyle/>
          <a:p>
            <a:r>
              <a:rPr lang="nl-NL"/>
              <a:t>KPI Voorbeeld (eenvoudig)</a:t>
            </a:r>
          </a:p>
        </p:txBody>
      </p:sp>
      <p:graphicFrame>
        <p:nvGraphicFramePr>
          <p:cNvPr id="5" name="Tabel 5">
            <a:extLst>
              <a:ext uri="{FF2B5EF4-FFF2-40B4-BE49-F238E27FC236}">
                <a16:creationId xmlns:a16="http://schemas.microsoft.com/office/drawing/2014/main" id="{AFBF1B7A-F579-B92B-028F-CD5977533F7C}"/>
              </a:ext>
            </a:extLst>
          </p:cNvPr>
          <p:cNvGraphicFramePr>
            <a:graphicFrameLocks noGrp="1"/>
          </p:cNvGraphicFramePr>
          <p:nvPr>
            <p:ph idx="1"/>
            <p:extLst>
              <p:ext uri="{D42A27DB-BD31-4B8C-83A1-F6EECF244321}">
                <p14:modId xmlns:p14="http://schemas.microsoft.com/office/powerpoint/2010/main" val="2653803309"/>
              </p:ext>
            </p:extLst>
          </p:nvPr>
        </p:nvGraphicFramePr>
        <p:xfrm>
          <a:off x="962025" y="3246801"/>
          <a:ext cx="10648475" cy="2494280"/>
        </p:xfrm>
        <a:graphic>
          <a:graphicData uri="http://schemas.openxmlformats.org/drawingml/2006/table">
            <a:tbl>
              <a:tblPr firstRow="1" bandRow="1">
                <a:tableStyleId>{5C22544A-7EE6-4342-B048-85BDC9FD1C3A}</a:tableStyleId>
              </a:tblPr>
              <a:tblGrid>
                <a:gridCol w="2761775">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t>KPI attribuut</a:t>
                      </a:r>
                    </a:p>
                  </a:txBody>
                  <a:tcPr/>
                </a:tc>
                <a:tc>
                  <a:txBody>
                    <a:bodyPr/>
                    <a:lstStyle/>
                    <a:p>
                      <a:r>
                        <a:rPr lang="nl-NL"/>
                        <a:t>LDM entiteit</a:t>
                      </a:r>
                    </a:p>
                  </a:txBody>
                  <a:tcPr/>
                </a:tc>
                <a:tc>
                  <a:txBody>
                    <a:bodyPr/>
                    <a:lstStyle/>
                    <a:p>
                      <a:r>
                        <a:rPr lang="nl-NL"/>
                        <a:t>LDM Attribuut</a:t>
                      </a:r>
                    </a:p>
                  </a:txBody>
                  <a:tcPr/>
                </a:tc>
                <a:tc>
                  <a:txBody>
                    <a:bodyPr/>
                    <a:lstStyle/>
                    <a:p>
                      <a:r>
                        <a:rPr lang="nl-NL"/>
                        <a:t>Opmerking</a:t>
                      </a:r>
                    </a:p>
                  </a:txBody>
                  <a:tcPr/>
                </a:tc>
                <a:extLst>
                  <a:ext uri="{0D108BD9-81ED-4DB2-BD59-A6C34878D82A}">
                    <a16:rowId xmlns:a16="http://schemas.microsoft.com/office/drawing/2014/main" val="2325994233"/>
                  </a:ext>
                </a:extLst>
              </a:tr>
              <a:tr h="370840">
                <a:tc>
                  <a:txBody>
                    <a:bodyPr/>
                    <a:lstStyle/>
                    <a:p>
                      <a:r>
                        <a:rPr lang="nl-NL">
                          <a:solidFill>
                            <a:schemeClr val="accent6">
                              <a:lumMod val="75000"/>
                            </a:schemeClr>
                          </a:solidFill>
                        </a:rPr>
                        <a:t>Verkoopaantal</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Bestelaantal</a:t>
                      </a:r>
                    </a:p>
                  </a:txBody>
                  <a:tcPr/>
                </a:tc>
                <a:tc>
                  <a:txBody>
                    <a:bodyPr/>
                    <a:lstStyle/>
                    <a:p>
                      <a:endParaRPr lang="nl-NL"/>
                    </a:p>
                  </a:txBody>
                  <a:tcPr/>
                </a:tc>
                <a:extLst>
                  <a:ext uri="{0D108BD9-81ED-4DB2-BD59-A6C34878D82A}">
                    <a16:rowId xmlns:a16="http://schemas.microsoft.com/office/drawing/2014/main" val="372856453"/>
                  </a:ext>
                </a:extLst>
              </a:tr>
              <a:tr h="370840">
                <a:tc>
                  <a:txBody>
                    <a:bodyPr/>
                    <a:lstStyle/>
                    <a:p>
                      <a:r>
                        <a:rPr lang="nl-NL">
                          <a:solidFill>
                            <a:schemeClr val="accent6">
                              <a:lumMod val="75000"/>
                            </a:schemeClr>
                          </a:solidFill>
                        </a:rPr>
                        <a:t>Productcategorie</a:t>
                      </a:r>
                    </a:p>
                  </a:txBody>
                  <a:tcPr/>
                </a:tc>
                <a:tc>
                  <a:txBody>
                    <a:bodyPr/>
                    <a:lstStyle/>
                    <a:p>
                      <a:r>
                        <a:rPr lang="nl-NL">
                          <a:solidFill>
                            <a:schemeClr val="accent6">
                              <a:lumMod val="75000"/>
                            </a:schemeClr>
                          </a:solidFill>
                        </a:rPr>
                        <a:t>Bestelling</a:t>
                      </a:r>
                    </a:p>
                  </a:txBody>
                  <a:tcPr/>
                </a:tc>
                <a:tc>
                  <a:txBody>
                    <a:bodyPr/>
                    <a:lstStyle/>
                    <a:p>
                      <a:r>
                        <a:rPr lang="nl-NL">
                          <a:solidFill>
                            <a:schemeClr val="accent6">
                              <a:lumMod val="75000"/>
                            </a:schemeClr>
                          </a:solidFill>
                        </a:rPr>
                        <a:t>Productcategorie</a:t>
                      </a:r>
                    </a:p>
                  </a:txBody>
                  <a:tcPr/>
                </a:tc>
                <a:tc>
                  <a:txBody>
                    <a:bodyPr/>
                    <a:lstStyle/>
                    <a:p>
                      <a:endParaRPr lang="nl-NL"/>
                    </a:p>
                  </a:txBody>
                  <a:tcPr/>
                </a:tc>
                <a:extLst>
                  <a:ext uri="{0D108BD9-81ED-4DB2-BD59-A6C34878D82A}">
                    <a16:rowId xmlns:a16="http://schemas.microsoft.com/office/drawing/2014/main" val="3412732868"/>
                  </a:ext>
                </a:extLst>
              </a:tr>
              <a:tr h="370840">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Vestiging</a:t>
                      </a:r>
                    </a:p>
                  </a:txBody>
                  <a:tcPr/>
                </a:tc>
                <a:tc>
                  <a:txBody>
                    <a:bodyPr/>
                    <a:lstStyle/>
                    <a:p>
                      <a:r>
                        <a:rPr lang="nl-NL">
                          <a:solidFill>
                            <a:schemeClr val="accent6">
                              <a:lumMod val="75000"/>
                            </a:schemeClr>
                          </a:solidFill>
                        </a:rPr>
                        <a:t>Naam</a:t>
                      </a:r>
                    </a:p>
                  </a:txBody>
                  <a:tcPr/>
                </a:tc>
                <a:tc>
                  <a:txBody>
                    <a:bodyPr/>
                    <a:lstStyle/>
                    <a:p>
                      <a:endParaRPr lang="nl-NL"/>
                    </a:p>
                  </a:txBody>
                  <a:tcPr/>
                </a:tc>
                <a:extLst>
                  <a:ext uri="{0D108BD9-81ED-4DB2-BD59-A6C34878D82A}">
                    <a16:rowId xmlns:a16="http://schemas.microsoft.com/office/drawing/2014/main" val="180486922"/>
                  </a:ext>
                </a:extLst>
              </a:tr>
              <a:tr h="370840">
                <a:tc>
                  <a:txBody>
                    <a:bodyPr/>
                    <a:lstStyle/>
                    <a:p>
                      <a:r>
                        <a:rPr lang="nl-NL" dirty="0">
                          <a:solidFill>
                            <a:srgbClr val="FF0000"/>
                          </a:solidFill>
                        </a:rPr>
                        <a:t>Verkoopmaand</a:t>
                      </a:r>
                    </a:p>
                  </a:txBody>
                  <a:tcPr/>
                </a:tc>
                <a:tc>
                  <a:txBody>
                    <a:bodyPr/>
                    <a:lstStyle/>
                    <a:p>
                      <a:r>
                        <a:rPr lang="nl-NL">
                          <a:solidFill>
                            <a:srgbClr val="FF0000"/>
                          </a:solidFill>
                        </a:rPr>
                        <a:t>Bestelling</a:t>
                      </a:r>
                    </a:p>
                  </a:txBody>
                  <a:tcPr/>
                </a:tc>
                <a:tc>
                  <a:txBody>
                    <a:bodyPr/>
                    <a:lstStyle/>
                    <a:p>
                      <a:r>
                        <a:rPr lang="nl-NL">
                          <a:solidFill>
                            <a:srgbClr val="FF0000"/>
                          </a:solidFill>
                        </a:rPr>
                        <a:t>Besteldatum</a:t>
                      </a:r>
                    </a:p>
                  </a:txBody>
                  <a:tcPr/>
                </a:tc>
                <a:tc>
                  <a:txBody>
                    <a:bodyPr/>
                    <a:lstStyle/>
                    <a:p>
                      <a:r>
                        <a:rPr lang="nl-NL" dirty="0">
                          <a:solidFill>
                            <a:srgbClr val="FF0000"/>
                          </a:solidFill>
                        </a:rPr>
                        <a:t>Omgezet naar categorieën in maanden</a:t>
                      </a:r>
                    </a:p>
                  </a:txBody>
                  <a:tcPr/>
                </a:tc>
                <a:extLst>
                  <a:ext uri="{0D108BD9-81ED-4DB2-BD59-A6C34878D82A}">
                    <a16:rowId xmlns:a16="http://schemas.microsoft.com/office/drawing/2014/main" val="4138316797"/>
                  </a:ext>
                </a:extLst>
              </a:tr>
              <a:tr h="370840">
                <a:tc>
                  <a:txBody>
                    <a:bodyPr/>
                    <a:lstStyle/>
                    <a:p>
                      <a:endParaRPr lang="nl-NL"/>
                    </a:p>
                  </a:txBody>
                  <a:tcPr/>
                </a:tc>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C94B5D9E-F66B-4AC3-64FF-9CBC4E6054B9}"/>
              </a:ext>
            </a:extLst>
          </p:cNvPr>
          <p:cNvSpPr>
            <a:spLocks noGrp="1"/>
          </p:cNvSpPr>
          <p:nvPr>
            <p:ph type="sldNum" sz="quarter" idx="12"/>
          </p:nvPr>
        </p:nvSpPr>
        <p:spPr/>
        <p:txBody>
          <a:bodyPr/>
          <a:lstStyle/>
          <a:p>
            <a:fld id="{FAC382EA-AAF4-41C6-A973-BB212F3D1075}" type="slidenum">
              <a:rPr lang="nl-NL" smtClean="0"/>
              <a:t>11</a:t>
            </a:fld>
            <a:endParaRPr lang="nl-NL"/>
          </a:p>
        </p:txBody>
      </p:sp>
      <p:graphicFrame>
        <p:nvGraphicFramePr>
          <p:cNvPr id="7" name="Tabel 7">
            <a:extLst>
              <a:ext uri="{FF2B5EF4-FFF2-40B4-BE49-F238E27FC236}">
                <a16:creationId xmlns:a16="http://schemas.microsoft.com/office/drawing/2014/main" id="{3AB26398-5323-4D04-3B2B-E8C4E3000F10}"/>
              </a:ext>
            </a:extLst>
          </p:cNvPr>
          <p:cNvGraphicFramePr>
            <a:graphicFrameLocks noGrp="1"/>
          </p:cNvGraphicFramePr>
          <p:nvPr>
            <p:extLst>
              <p:ext uri="{D42A27DB-BD31-4B8C-83A1-F6EECF244321}">
                <p14:modId xmlns:p14="http://schemas.microsoft.com/office/powerpoint/2010/main" val="8699841"/>
              </p:ext>
            </p:extLst>
          </p:nvPr>
        </p:nvGraphicFramePr>
        <p:xfrm>
          <a:off x="944880" y="1420247"/>
          <a:ext cx="10665620" cy="1925320"/>
        </p:xfrm>
        <a:graphic>
          <a:graphicData uri="http://schemas.openxmlformats.org/drawingml/2006/table">
            <a:tbl>
              <a:tblPr firstRow="1" bandRow="1">
                <a:tableStyleId>{5C22544A-7EE6-4342-B048-85BDC9FD1C3A}</a:tableStyleId>
              </a:tblPr>
              <a:tblGrid>
                <a:gridCol w="4040206">
                  <a:extLst>
                    <a:ext uri="{9D8B030D-6E8A-4147-A177-3AD203B41FA5}">
                      <a16:colId xmlns:a16="http://schemas.microsoft.com/office/drawing/2014/main" val="546763291"/>
                    </a:ext>
                  </a:extLst>
                </a:gridCol>
                <a:gridCol w="6625414">
                  <a:extLst>
                    <a:ext uri="{9D8B030D-6E8A-4147-A177-3AD203B41FA5}">
                      <a16:colId xmlns:a16="http://schemas.microsoft.com/office/drawing/2014/main" val="4266602300"/>
                    </a:ext>
                  </a:extLst>
                </a:gridCol>
              </a:tblGrid>
              <a:tr h="370840">
                <a:tc>
                  <a:txBody>
                    <a:bodyPr/>
                    <a:lstStyle/>
                    <a:p>
                      <a:r>
                        <a:rPr lang="nl-NL">
                          <a:solidFill>
                            <a:schemeClr val="tx1"/>
                          </a:solidFill>
                        </a:rPr>
                        <a:t>KPI Naam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tx1"/>
                          </a:solidFill>
                        </a:rPr>
                        <a:t>Definitie en omschrijving</a:t>
                      </a:r>
                    </a:p>
                  </a:txBody>
                  <a:tcPr/>
                </a:tc>
                <a:extLst>
                  <a:ext uri="{0D108BD9-81ED-4DB2-BD59-A6C34878D82A}">
                    <a16:rowId xmlns:a16="http://schemas.microsoft.com/office/drawing/2014/main" val="2521320566"/>
                  </a:ext>
                </a:extLst>
              </a:tr>
              <a:tr h="370840">
                <a:tc>
                  <a:txBody>
                    <a:bodyPr/>
                    <a:lstStyle/>
                    <a:p>
                      <a:r>
                        <a:rPr lang="nl-NL" dirty="0">
                          <a:solidFill>
                            <a:schemeClr val="accent6">
                              <a:lumMod val="75000"/>
                            </a:schemeClr>
                          </a:solidFill>
                        </a:rPr>
                        <a:t>Verkoopaantal per vestiging per productcategorie</a:t>
                      </a:r>
                    </a:p>
                  </a:txBody>
                  <a:tcPr/>
                </a:tc>
                <a:tc>
                  <a:txBody>
                    <a:bodyPr/>
                    <a:lstStyle/>
                    <a:p>
                      <a:r>
                        <a:rPr lang="nl-NL" dirty="0">
                          <a:solidFill>
                            <a:schemeClr val="accent6">
                              <a:lumMod val="75000"/>
                            </a:schemeClr>
                          </a:solidFill>
                        </a:rPr>
                        <a:t>Voorbeeld van verkoopaantallen per vestiging en productcategorie</a:t>
                      </a:r>
                    </a:p>
                  </a:txBody>
                  <a:tcPr/>
                </a:tc>
                <a:extLst>
                  <a:ext uri="{0D108BD9-81ED-4DB2-BD59-A6C34878D82A}">
                    <a16:rowId xmlns:a16="http://schemas.microsoft.com/office/drawing/2014/main" val="1178311684"/>
                  </a:ext>
                </a:extLst>
              </a:tr>
              <a:tr h="370840">
                <a:tc>
                  <a:txBody>
                    <a:bodyPr/>
                    <a:lstStyle/>
                    <a:p>
                      <a:r>
                        <a:rPr lang="nl-NL" dirty="0">
                          <a:solidFill>
                            <a:srgbClr val="FF0000"/>
                          </a:solidFill>
                        </a:rPr>
                        <a:t>Verkoop per vestiging, productcategorie per Tijdsperiode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dirty="0">
                          <a:solidFill>
                            <a:srgbClr val="FF0000"/>
                          </a:solidFill>
                        </a:rPr>
                        <a:t>Voorbeeld van verkoopaantallen per vestiging en productcategorie per tijdsperiode</a:t>
                      </a:r>
                    </a:p>
                    <a:p>
                      <a:endParaRPr lang="nl-NL" dirty="0"/>
                    </a:p>
                  </a:txBody>
                  <a:tcPr/>
                </a:tc>
                <a:extLst>
                  <a:ext uri="{0D108BD9-81ED-4DB2-BD59-A6C34878D82A}">
                    <a16:rowId xmlns:a16="http://schemas.microsoft.com/office/drawing/2014/main" val="2372165197"/>
                  </a:ext>
                </a:extLst>
              </a:tr>
            </a:tbl>
          </a:graphicData>
        </a:graphic>
      </p:graphicFrame>
    </p:spTree>
    <p:extLst>
      <p:ext uri="{BB962C8B-B14F-4D97-AF65-F5344CB8AC3E}">
        <p14:creationId xmlns:p14="http://schemas.microsoft.com/office/powerpoint/2010/main" val="20105158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8200" y="365126"/>
            <a:ext cx="10515600" cy="835714"/>
          </a:xfrm>
          <a:solidFill>
            <a:schemeClr val="accent6">
              <a:lumMod val="40000"/>
              <a:lumOff val="60000"/>
            </a:schemeClr>
          </a:solidFill>
        </p:spPr>
        <p:txBody>
          <a:bodyPr/>
          <a:lstStyle/>
          <a:p>
            <a:r>
              <a:rPr lang="nl-NL" dirty="0"/>
              <a:t>Alberto KPI opgave (1.03)</a:t>
            </a:r>
          </a:p>
        </p:txBody>
      </p:sp>
      <p:sp>
        <p:nvSpPr>
          <p:cNvPr id="3" name="Tijdelijke aanduiding voor inhoud 2"/>
          <p:cNvSpPr>
            <a:spLocks noGrp="1"/>
          </p:cNvSpPr>
          <p:nvPr>
            <p:ph idx="1"/>
          </p:nvPr>
        </p:nvSpPr>
        <p:spPr>
          <a:xfrm>
            <a:off x="838200" y="1299991"/>
            <a:ext cx="10515600" cy="4829876"/>
          </a:xfrm>
          <a:solidFill>
            <a:schemeClr val="accent6">
              <a:lumMod val="20000"/>
              <a:lumOff val="80000"/>
            </a:schemeClr>
          </a:solidFill>
        </p:spPr>
        <p:txBody>
          <a:bodyPr>
            <a:normAutofit/>
          </a:bodyPr>
          <a:lstStyle/>
          <a:p>
            <a:r>
              <a:rPr lang="nl-NL" sz="2400" dirty="0"/>
              <a:t>Alberto wil inzage hebben hoe de verschillende vestigingen verkoopaantal en -bedrag en wat het verloop is in de tijd (die KPI is gegeven)</a:t>
            </a:r>
          </a:p>
          <a:p>
            <a:r>
              <a:rPr lang="nl-NL" sz="2400" dirty="0"/>
              <a:t>Ook wil Alberto zien of er een relatie is tussen verkoop per vestiging en het klimaat</a:t>
            </a:r>
          </a:p>
          <a:p>
            <a:r>
              <a:rPr lang="nl-NL" sz="2400" dirty="0"/>
              <a:t>Daarnaast wil Alberto een KPI voor de thuisbezorging op basis van vestiging en bezorger. Hij wil een vergelijking kunnen maken tussen bezorgers en ook in de tijd</a:t>
            </a:r>
          </a:p>
          <a:p>
            <a:r>
              <a:rPr lang="nl-NL" sz="2400" dirty="0"/>
              <a:t>Stel een definitie op en geef de KPI in eenheden (prijs/aantal/tijd)</a:t>
            </a:r>
          </a:p>
          <a:p>
            <a:r>
              <a:rPr lang="nl-NL" sz="2400" i="1" dirty="0"/>
              <a:t>Werk in duo’s voor de uitwerking en presenteer je model aan de groep</a:t>
            </a:r>
          </a:p>
          <a:p>
            <a:pPr marL="0" indent="0">
              <a:buNone/>
            </a:pPr>
            <a:endParaRPr lang="nl-NL" sz="2400" dirty="0"/>
          </a:p>
        </p:txBody>
      </p:sp>
    </p:spTree>
    <p:extLst>
      <p:ext uri="{BB962C8B-B14F-4D97-AF65-F5344CB8AC3E}">
        <p14:creationId xmlns:p14="http://schemas.microsoft.com/office/powerpoint/2010/main" val="22562013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40000"/>
              <a:lumOff val="60000"/>
            </a:schemeClr>
          </a:solidFill>
        </p:spPr>
        <p:txBody>
          <a:bodyPr/>
          <a:lstStyle/>
          <a:p>
            <a:r>
              <a:rPr lang="nl-NL" dirty="0"/>
              <a:t>Alberto KPI opgave (1.04)</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sz="2400" dirty="0"/>
              <a:t>Voor de KPI besluit </a:t>
            </a:r>
            <a:r>
              <a:rPr lang="nl-NL" sz="2400" dirty="0" err="1"/>
              <a:t>Giovanna</a:t>
            </a:r>
            <a:r>
              <a:rPr lang="nl-NL" sz="2400" dirty="0"/>
              <a:t> het Logische Data Model te gebruiken.</a:t>
            </a:r>
          </a:p>
          <a:p>
            <a:r>
              <a:rPr lang="nl-NL" sz="2400" dirty="0"/>
              <a:t>Ze maakt gebruik van een template voor KPI’s en mappings naar het LDM</a:t>
            </a:r>
          </a:p>
          <a:p>
            <a:r>
              <a:rPr lang="nl-NL" sz="2400" dirty="0"/>
              <a:t>Bepaal je </a:t>
            </a:r>
            <a:r>
              <a:rPr lang="nl-NL" sz="2400" dirty="0" err="1"/>
              <a:t>KPIs</a:t>
            </a:r>
            <a:r>
              <a:rPr lang="nl-NL" sz="2400" dirty="0"/>
              <a:t> op basis van het template in de vorige dia</a:t>
            </a:r>
          </a:p>
          <a:p>
            <a:r>
              <a:rPr lang="nl-NL" sz="2400" dirty="0"/>
              <a:t>Gebruik eventueel het eenvoudige model in de dia’s of schets in de website Zie </a:t>
            </a:r>
            <a:r>
              <a:rPr lang="nl-NL" sz="2400" dirty="0">
                <a:hlinkClick r:id="rId3"/>
              </a:rPr>
              <a:t>https://cursus.data-docent.nl/Diagrams/diagram5.html</a:t>
            </a:r>
            <a:endParaRPr lang="nl-NL" sz="2400" dirty="0"/>
          </a:p>
          <a:p>
            <a:r>
              <a:rPr lang="nl-NL" sz="2400" i="1" dirty="0"/>
              <a:t>Werk in duo’s voor de uitwerking en presenteer je model aan de groep</a:t>
            </a:r>
          </a:p>
          <a:p>
            <a:endParaRPr lang="nl-NL" sz="2400" dirty="0"/>
          </a:p>
          <a:p>
            <a:pPr marL="0" indent="0">
              <a:buNone/>
            </a:pPr>
            <a:endParaRPr lang="nl-NL" sz="2400" dirty="0"/>
          </a:p>
        </p:txBody>
      </p:sp>
    </p:spTree>
    <p:extLst>
      <p:ext uri="{BB962C8B-B14F-4D97-AF65-F5344CB8AC3E}">
        <p14:creationId xmlns:p14="http://schemas.microsoft.com/office/powerpoint/2010/main" val="233065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861066-8E25-E5D1-BE68-4CF8F27BA9CF}"/>
              </a:ext>
            </a:extLst>
          </p:cNvPr>
          <p:cNvSpPr>
            <a:spLocks noGrp="1"/>
          </p:cNvSpPr>
          <p:nvPr>
            <p:ph type="title"/>
          </p:nvPr>
        </p:nvSpPr>
        <p:spPr/>
        <p:txBody>
          <a:bodyPr/>
          <a:lstStyle/>
          <a:p>
            <a:r>
              <a:rPr lang="nl-NL"/>
              <a:t>KPI template (eenvoudig)</a:t>
            </a:r>
          </a:p>
        </p:txBody>
      </p:sp>
      <p:graphicFrame>
        <p:nvGraphicFramePr>
          <p:cNvPr id="5" name="Tabel 5">
            <a:extLst>
              <a:ext uri="{FF2B5EF4-FFF2-40B4-BE49-F238E27FC236}">
                <a16:creationId xmlns:a16="http://schemas.microsoft.com/office/drawing/2014/main" id="{12C8F578-C8DF-C9AC-6926-86CE6255CE1A}"/>
              </a:ext>
            </a:extLst>
          </p:cNvPr>
          <p:cNvGraphicFramePr>
            <a:graphicFrameLocks noGrp="1"/>
          </p:cNvGraphicFramePr>
          <p:nvPr>
            <p:ph idx="1"/>
            <p:extLst>
              <p:ext uri="{D42A27DB-BD31-4B8C-83A1-F6EECF244321}">
                <p14:modId xmlns:p14="http://schemas.microsoft.com/office/powerpoint/2010/main" val="4082363067"/>
              </p:ext>
            </p:extLst>
          </p:nvPr>
        </p:nvGraphicFramePr>
        <p:xfrm>
          <a:off x="1094900" y="3246801"/>
          <a:ext cx="10515600" cy="2225040"/>
        </p:xfrm>
        <a:graphic>
          <a:graphicData uri="http://schemas.openxmlformats.org/drawingml/2006/table">
            <a:tbl>
              <a:tblPr firstRow="1" bandRow="1">
                <a:tableStyleId>{93296810-A885-4BE3-A3E7-6D5BEEA58F35}</a:tableStyleId>
              </a:tblPr>
              <a:tblGrid>
                <a:gridCol w="2628900">
                  <a:extLst>
                    <a:ext uri="{9D8B030D-6E8A-4147-A177-3AD203B41FA5}">
                      <a16:colId xmlns:a16="http://schemas.microsoft.com/office/drawing/2014/main" val="666930405"/>
                    </a:ext>
                  </a:extLst>
                </a:gridCol>
                <a:gridCol w="2628900">
                  <a:extLst>
                    <a:ext uri="{9D8B030D-6E8A-4147-A177-3AD203B41FA5}">
                      <a16:colId xmlns:a16="http://schemas.microsoft.com/office/drawing/2014/main" val="1515137433"/>
                    </a:ext>
                  </a:extLst>
                </a:gridCol>
                <a:gridCol w="2628900">
                  <a:extLst>
                    <a:ext uri="{9D8B030D-6E8A-4147-A177-3AD203B41FA5}">
                      <a16:colId xmlns:a16="http://schemas.microsoft.com/office/drawing/2014/main" val="3848957761"/>
                    </a:ext>
                  </a:extLst>
                </a:gridCol>
                <a:gridCol w="2628900">
                  <a:extLst>
                    <a:ext uri="{9D8B030D-6E8A-4147-A177-3AD203B41FA5}">
                      <a16:colId xmlns:a16="http://schemas.microsoft.com/office/drawing/2014/main" val="431986319"/>
                    </a:ext>
                  </a:extLst>
                </a:gridCol>
              </a:tblGrid>
              <a:tr h="370840">
                <a:tc>
                  <a:txBody>
                    <a:bodyPr/>
                    <a:lstStyle/>
                    <a:p>
                      <a:r>
                        <a:rPr lang="nl-NL">
                          <a:solidFill>
                            <a:schemeClr val="tx1"/>
                          </a:solidFill>
                        </a:rPr>
                        <a:t>KPI attribuut</a:t>
                      </a:r>
                    </a:p>
                  </a:txBody>
                  <a:tcPr/>
                </a:tc>
                <a:tc>
                  <a:txBody>
                    <a:bodyPr/>
                    <a:lstStyle/>
                    <a:p>
                      <a:r>
                        <a:rPr lang="nl-NL">
                          <a:solidFill>
                            <a:schemeClr val="tx1"/>
                          </a:solidFill>
                        </a:rPr>
                        <a:t>LDM entiteit</a:t>
                      </a:r>
                    </a:p>
                  </a:txBody>
                  <a:tcPr/>
                </a:tc>
                <a:tc>
                  <a:txBody>
                    <a:bodyPr/>
                    <a:lstStyle/>
                    <a:p>
                      <a:r>
                        <a:rPr lang="nl-NL">
                          <a:solidFill>
                            <a:schemeClr val="tx1"/>
                          </a:solidFill>
                        </a:rPr>
                        <a:t>LDM Attribuut</a:t>
                      </a:r>
                    </a:p>
                  </a:txBody>
                  <a:tcPr/>
                </a:tc>
                <a:tc>
                  <a:txBody>
                    <a:bodyPr/>
                    <a:lstStyle/>
                    <a:p>
                      <a:r>
                        <a:rPr lang="nl-NL">
                          <a:solidFill>
                            <a:schemeClr val="tx1"/>
                          </a:solidFill>
                        </a:rPr>
                        <a:t>Opmerking</a:t>
                      </a:r>
                    </a:p>
                  </a:txBody>
                  <a:tcPr/>
                </a:tc>
                <a:extLst>
                  <a:ext uri="{0D108BD9-81ED-4DB2-BD59-A6C34878D82A}">
                    <a16:rowId xmlns:a16="http://schemas.microsoft.com/office/drawing/2014/main" val="2325994233"/>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372856453"/>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3412732868"/>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180486922"/>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extLst>
                  <a:ext uri="{0D108BD9-81ED-4DB2-BD59-A6C34878D82A}">
                    <a16:rowId xmlns:a16="http://schemas.microsoft.com/office/drawing/2014/main" val="4138316797"/>
                  </a:ext>
                </a:extLst>
              </a:tr>
              <a:tr h="370840">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a:solidFill>
                          <a:schemeClr val="tx1"/>
                        </a:solidFill>
                      </a:endParaRPr>
                    </a:p>
                  </a:txBody>
                  <a:tcPr/>
                </a:tc>
                <a:tc>
                  <a:txBody>
                    <a:bodyPr/>
                    <a:lstStyle/>
                    <a:p>
                      <a:endParaRPr lang="nl-NL" dirty="0">
                        <a:solidFill>
                          <a:schemeClr val="tx1"/>
                        </a:solidFill>
                      </a:endParaRPr>
                    </a:p>
                  </a:txBody>
                  <a:tcPr/>
                </a:tc>
                <a:extLst>
                  <a:ext uri="{0D108BD9-81ED-4DB2-BD59-A6C34878D82A}">
                    <a16:rowId xmlns:a16="http://schemas.microsoft.com/office/drawing/2014/main" val="3979813250"/>
                  </a:ext>
                </a:extLst>
              </a:tr>
            </a:tbl>
          </a:graphicData>
        </a:graphic>
      </p:graphicFrame>
      <p:sp>
        <p:nvSpPr>
          <p:cNvPr id="4" name="Tijdelijke aanduiding voor dianummer 3">
            <a:extLst>
              <a:ext uri="{FF2B5EF4-FFF2-40B4-BE49-F238E27FC236}">
                <a16:creationId xmlns:a16="http://schemas.microsoft.com/office/drawing/2014/main" id="{44F1916B-3A74-108A-39F2-7EFCEA8E9AF4}"/>
              </a:ext>
            </a:extLst>
          </p:cNvPr>
          <p:cNvSpPr>
            <a:spLocks noGrp="1"/>
          </p:cNvSpPr>
          <p:nvPr>
            <p:ph type="sldNum" sz="quarter" idx="12"/>
          </p:nvPr>
        </p:nvSpPr>
        <p:spPr/>
        <p:txBody>
          <a:bodyPr/>
          <a:lstStyle/>
          <a:p>
            <a:fld id="{FAC382EA-AAF4-41C6-A973-BB212F3D1075}" type="slidenum">
              <a:rPr lang="nl-NL" smtClean="0"/>
              <a:t>14</a:t>
            </a:fld>
            <a:endParaRPr lang="nl-NL"/>
          </a:p>
        </p:txBody>
      </p:sp>
      <p:graphicFrame>
        <p:nvGraphicFramePr>
          <p:cNvPr id="7" name="Tabel 7">
            <a:extLst>
              <a:ext uri="{FF2B5EF4-FFF2-40B4-BE49-F238E27FC236}">
                <a16:creationId xmlns:a16="http://schemas.microsoft.com/office/drawing/2014/main" id="{FD3BCA52-4C60-E7B1-503B-4F8E2F3E3D30}"/>
              </a:ext>
            </a:extLst>
          </p:cNvPr>
          <p:cNvGraphicFramePr>
            <a:graphicFrameLocks noGrp="1"/>
          </p:cNvGraphicFramePr>
          <p:nvPr>
            <p:extLst>
              <p:ext uri="{D42A27DB-BD31-4B8C-83A1-F6EECF244321}">
                <p14:modId xmlns:p14="http://schemas.microsoft.com/office/powerpoint/2010/main" val="1087643170"/>
              </p:ext>
            </p:extLst>
          </p:nvPr>
        </p:nvGraphicFramePr>
        <p:xfrm>
          <a:off x="1094899" y="1689180"/>
          <a:ext cx="10515600" cy="1010920"/>
        </p:xfrm>
        <a:graphic>
          <a:graphicData uri="http://schemas.openxmlformats.org/drawingml/2006/table">
            <a:tbl>
              <a:tblPr firstRow="1" bandRow="1">
                <a:tableStyleId>{93296810-A885-4BE3-A3E7-6D5BEEA58F35}</a:tableStyleId>
              </a:tblPr>
              <a:tblGrid>
                <a:gridCol w="3972860">
                  <a:extLst>
                    <a:ext uri="{9D8B030D-6E8A-4147-A177-3AD203B41FA5}">
                      <a16:colId xmlns:a16="http://schemas.microsoft.com/office/drawing/2014/main" val="546763291"/>
                    </a:ext>
                  </a:extLst>
                </a:gridCol>
                <a:gridCol w="6542740">
                  <a:extLst>
                    <a:ext uri="{9D8B030D-6E8A-4147-A177-3AD203B41FA5}">
                      <a16:colId xmlns:a16="http://schemas.microsoft.com/office/drawing/2014/main" val="4266602300"/>
                    </a:ext>
                  </a:extLst>
                </a:gridCol>
              </a:tblGrid>
              <a:tr h="370840">
                <a:tc>
                  <a:txBody>
                    <a:bodyPr/>
                    <a:lstStyle/>
                    <a:p>
                      <a:r>
                        <a:rPr lang="nl-NL">
                          <a:solidFill>
                            <a:schemeClr val="tx1"/>
                          </a:solidFill>
                        </a:rPr>
                        <a:t>KPI Naam</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a:solidFill>
                            <a:schemeClr val="tx1"/>
                          </a:solidFill>
                        </a:rPr>
                        <a:t>Definitie en omschrijving</a:t>
                      </a:r>
                    </a:p>
                  </a:txBody>
                  <a:tcPr/>
                </a:tc>
                <a:extLst>
                  <a:ext uri="{0D108BD9-81ED-4DB2-BD59-A6C34878D82A}">
                    <a16:rowId xmlns:a16="http://schemas.microsoft.com/office/drawing/2014/main" val="2521320566"/>
                  </a:ext>
                </a:extLst>
              </a:tr>
              <a:tr h="370840">
                <a:tc>
                  <a:txBody>
                    <a:bodyPr/>
                    <a:lstStyle/>
                    <a:p>
                      <a:endParaRPr lang="nl-NL">
                        <a:solidFill>
                          <a:schemeClr val="tx1"/>
                        </a:solidFill>
                      </a:endParaRPr>
                    </a:p>
                  </a:txBody>
                  <a:tcPr/>
                </a:tc>
                <a:tc>
                  <a:txBody>
                    <a:bodyPr/>
                    <a:lstStyle/>
                    <a:p>
                      <a:endParaRPr lang="nl-NL" dirty="0">
                        <a:solidFill>
                          <a:schemeClr val="tx1"/>
                        </a:solidFill>
                      </a:endParaRPr>
                    </a:p>
                    <a:p>
                      <a:endParaRPr lang="nl-NL" dirty="0">
                        <a:solidFill>
                          <a:schemeClr val="tx1"/>
                        </a:solidFill>
                      </a:endParaRPr>
                    </a:p>
                  </a:txBody>
                  <a:tcPr/>
                </a:tc>
                <a:extLst>
                  <a:ext uri="{0D108BD9-81ED-4DB2-BD59-A6C34878D82A}">
                    <a16:rowId xmlns:a16="http://schemas.microsoft.com/office/drawing/2014/main" val="1178311684"/>
                  </a:ext>
                </a:extLst>
              </a:tr>
            </a:tbl>
          </a:graphicData>
        </a:graphic>
      </p:graphicFrame>
    </p:spTree>
    <p:extLst>
      <p:ext uri="{BB962C8B-B14F-4D97-AF65-F5344CB8AC3E}">
        <p14:creationId xmlns:p14="http://schemas.microsoft.com/office/powerpoint/2010/main" val="7389655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2EDA8D-8F24-26D0-C08C-707164E1B9D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D6A7061F-460F-F851-C21A-64A3413DF83E}"/>
              </a:ext>
            </a:extLst>
          </p:cNvPr>
          <p:cNvSpPr>
            <a:spLocks noGrp="1"/>
          </p:cNvSpPr>
          <p:nvPr>
            <p:ph type="title"/>
          </p:nvPr>
        </p:nvSpPr>
        <p:spPr>
          <a:solidFill>
            <a:schemeClr val="accent6">
              <a:lumMod val="20000"/>
              <a:lumOff val="80000"/>
            </a:schemeClr>
          </a:solidFill>
        </p:spPr>
        <p:txBody>
          <a:bodyPr/>
          <a:lstStyle/>
          <a:p>
            <a:r>
              <a:rPr lang="nl-NL" dirty="0"/>
              <a:t>Opgave Selecteer en Filter (2.01)</a:t>
            </a:r>
          </a:p>
        </p:txBody>
      </p:sp>
      <p:sp>
        <p:nvSpPr>
          <p:cNvPr id="3" name="Tijdelijke aanduiding voor inhoud 2">
            <a:extLst>
              <a:ext uri="{FF2B5EF4-FFF2-40B4-BE49-F238E27FC236}">
                <a16:creationId xmlns:a16="http://schemas.microsoft.com/office/drawing/2014/main" id="{5426BCF4-E822-AD43-5907-F6DF7E25EB46}"/>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01-02-2022 en 04-02-2022</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68CF191F-4DB6-B5A9-842F-B8B2656E314C}"/>
              </a:ext>
            </a:extLst>
          </p:cNvPr>
          <p:cNvSpPr>
            <a:spLocks noGrp="1"/>
          </p:cNvSpPr>
          <p:nvPr>
            <p:ph type="sldNum" sz="quarter" idx="12"/>
          </p:nvPr>
        </p:nvSpPr>
        <p:spPr/>
        <p:txBody>
          <a:bodyPr/>
          <a:lstStyle/>
          <a:p>
            <a:fld id="{FAC382EA-AAF4-41C6-A973-BB212F3D1075}" type="slidenum">
              <a:rPr lang="nl-NL" smtClean="0"/>
              <a:t>15</a:t>
            </a:fld>
            <a:endParaRPr lang="nl-NL"/>
          </a:p>
        </p:txBody>
      </p:sp>
    </p:spTree>
    <p:extLst>
      <p:ext uri="{BB962C8B-B14F-4D97-AF65-F5344CB8AC3E}">
        <p14:creationId xmlns:p14="http://schemas.microsoft.com/office/powerpoint/2010/main" val="3256151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2"/>
          </a:solidFill>
        </p:spPr>
        <p:txBody>
          <a:bodyPr/>
          <a:lstStyle/>
          <a:p>
            <a:r>
              <a:rPr lang="nl-NL" dirty="0"/>
              <a:t>Opgave Select basis (2.02)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2"/>
          </a:solidFill>
        </p:spPr>
        <p:txBody>
          <a:bodyPr>
            <a:normAutofit fontScale="92500"/>
          </a:bodyPr>
          <a:lstStyle/>
          <a:p>
            <a:pPr marL="0" indent="0">
              <a:buNone/>
            </a:pPr>
            <a:r>
              <a:rPr lang="nl-NL"/>
              <a:t>Alberto vraagt om een aantal overzichten. Maak de select statements</a:t>
            </a:r>
          </a:p>
          <a:p>
            <a:pPr marL="0" indent="0">
              <a:buNone/>
            </a:pPr>
            <a:r>
              <a:rPr lang="nl-NL"/>
              <a:t>Werk via </a:t>
            </a:r>
            <a:r>
              <a:rPr lang="nl-NL">
                <a:hlinkClick r:id="rId3"/>
              </a:rPr>
              <a:t>https://cursus.data-docent.nl/InteractieveOpdracht.aspx?code=EBI</a:t>
            </a:r>
            <a:r>
              <a:rPr lang="nl-NL"/>
              <a:t>. Heb je de beschikking over MS-Access dan kan je Query ontwerp gebruiken</a:t>
            </a:r>
          </a:p>
          <a:p>
            <a:pPr marL="0" indent="0">
              <a:buNone/>
            </a:pPr>
            <a:endParaRPr lang="nl-NL"/>
          </a:p>
          <a:p>
            <a:r>
              <a:rPr lang="nl-NL"/>
              <a:t>Een overzicht van de verkoopbedrag, verkoopaantal verkoopdatum uit het verkoopdashboard. aflopend gesorteerd op verkoopbedrag en oplopend op datum</a:t>
            </a:r>
          </a:p>
          <a:p>
            <a:pPr marL="0" indent="0">
              <a:buNone/>
            </a:pPr>
            <a:r>
              <a:rPr lang="nl-NL" i="1"/>
              <a:t>Extra</a:t>
            </a:r>
          </a:p>
          <a:p>
            <a:r>
              <a:rPr lang="nl-NL" i="1"/>
              <a:t>Een overzicht van de datum, weekdagen, het verkoopbedrag waarbij het verkoopbedrag groter is dan 25</a:t>
            </a:r>
          </a:p>
          <a:p>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16</a:t>
            </a:fld>
            <a:endParaRPr lang="nl-NL"/>
          </a:p>
        </p:txBody>
      </p:sp>
    </p:spTree>
    <p:extLst>
      <p:ext uri="{BB962C8B-B14F-4D97-AF65-F5344CB8AC3E}">
        <p14:creationId xmlns:p14="http://schemas.microsoft.com/office/powerpoint/2010/main" val="25137106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Alberto Opgave Select uitbreiding (2.03 en 2.04)</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dirty="0"/>
              <a:t>Alberto vraagt om een aantal uitgebreide overzichten. Maak de select statements via </a:t>
            </a:r>
            <a:r>
              <a:rPr lang="nl-NL" dirty="0">
                <a:hlinkClick r:id="rId3"/>
              </a:rPr>
              <a:t>https://cursus.data-docent.nl/InteractieveOpdracht.aspx?code=EBI</a:t>
            </a:r>
            <a:endParaRPr lang="nl-NL" dirty="0"/>
          </a:p>
          <a:p>
            <a:pPr marL="0" indent="0">
              <a:buNone/>
            </a:pPr>
            <a:endParaRPr lang="nl-NL" dirty="0"/>
          </a:p>
          <a:p>
            <a:pPr marL="0" indent="0">
              <a:buNone/>
            </a:pPr>
            <a:r>
              <a:rPr lang="nl-NL" dirty="0"/>
              <a:t>Wat is de hoogste productprijs en in welke categorie zit dit</a:t>
            </a:r>
          </a:p>
          <a:p>
            <a:pPr marL="0" indent="0">
              <a:buNone/>
            </a:pPr>
            <a:endParaRPr lang="nl-NL" i="1" dirty="0"/>
          </a:p>
          <a:p>
            <a:pPr marL="0" indent="0">
              <a:buNone/>
            </a:pPr>
            <a:r>
              <a:rPr lang="nl-NL" i="1" dirty="0"/>
              <a:t>Extra</a:t>
            </a:r>
          </a:p>
          <a:p>
            <a:pPr marL="0" indent="0">
              <a:buNone/>
            </a:pPr>
            <a:r>
              <a:rPr lang="nl-NL" i="1" dirty="0"/>
              <a:t>Een lijst van de 10 bestverkopende producten naar aantal op basis van de productcategorie alleen in de maand februari</a:t>
            </a:r>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17</a:t>
            </a:fld>
            <a:endParaRPr lang="nl-NL"/>
          </a:p>
        </p:txBody>
      </p:sp>
    </p:spTree>
    <p:extLst>
      <p:ext uri="{BB962C8B-B14F-4D97-AF65-F5344CB8AC3E}">
        <p14:creationId xmlns:p14="http://schemas.microsoft.com/office/powerpoint/2010/main" val="29716096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Alberto Opgave </a:t>
            </a:r>
            <a:r>
              <a:rPr lang="nl-NL" dirty="0" err="1"/>
              <a:t>Join</a:t>
            </a:r>
            <a:r>
              <a:rPr lang="nl-NL" dirty="0"/>
              <a:t> (2.05 en 2.06)</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lnSpcReduction="10000"/>
          </a:bodyPr>
          <a:lstStyle/>
          <a:p>
            <a:pPr marL="0" indent="0">
              <a:buNone/>
            </a:pPr>
            <a:r>
              <a:rPr lang="nl-NL" dirty="0"/>
              <a:t>Alberto vraagt om een aantal uitgebreide overzichten. Maak de select statements via </a:t>
            </a:r>
            <a:r>
              <a:rPr lang="nl-NL" dirty="0">
                <a:hlinkClick r:id="rId3"/>
              </a:rPr>
              <a:t>https://cursus.data-docent.nl/InteractieveQuery.aspx</a:t>
            </a:r>
            <a:endParaRPr lang="nl-NL" dirty="0"/>
          </a:p>
          <a:p>
            <a:pPr marL="0" indent="0">
              <a:buNone/>
            </a:pPr>
            <a:r>
              <a:rPr lang="nl-NL" dirty="0"/>
              <a:t>Men wil graag een overzicht van welke vervoermiddelen er beschikbaar zijn per vestiging, geef de naam van de vestiging, bezorger en vervoermiddel</a:t>
            </a:r>
          </a:p>
          <a:p>
            <a:pPr marL="0" indent="0">
              <a:buNone/>
            </a:pPr>
            <a:endParaRPr lang="nl-NL" dirty="0"/>
          </a:p>
          <a:p>
            <a:pPr marL="0" indent="0">
              <a:buNone/>
            </a:pPr>
            <a:r>
              <a:rPr lang="nl-NL" i="1" dirty="0"/>
              <a:t>Extra</a:t>
            </a:r>
          </a:p>
          <a:p>
            <a:pPr marL="0" indent="0">
              <a:buNone/>
            </a:pPr>
            <a:r>
              <a:rPr lang="nl-NL" i="1" dirty="0"/>
              <a:t>Het lijkt erop dat er een aantal bezorgers zijn die niet altijd bezorgingen doen die bij een vestiging hoort. Maak een lijst van bezorgingen waarbij de vestiging niet bekend is, geef de naam van de bezorger</a:t>
            </a:r>
          </a:p>
          <a:p>
            <a:pPr marL="0" indent="0">
              <a:buNone/>
            </a:pPr>
            <a:endParaRPr lang="nl-NL" dirty="0"/>
          </a:p>
          <a:p>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18</a:t>
            </a:fld>
            <a:endParaRPr lang="nl-NL"/>
          </a:p>
        </p:txBody>
      </p:sp>
    </p:spTree>
    <p:extLst>
      <p:ext uri="{BB962C8B-B14F-4D97-AF65-F5344CB8AC3E}">
        <p14:creationId xmlns:p14="http://schemas.microsoft.com/office/powerpoint/2010/main" val="41602067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539970B5-802D-4006-8C8F-65CEBADEB79E}"/>
              </a:ext>
            </a:extLst>
          </p:cNvPr>
          <p:cNvSpPr>
            <a:spLocks noGrp="1"/>
          </p:cNvSpPr>
          <p:nvPr>
            <p:ph type="title"/>
          </p:nvPr>
        </p:nvSpPr>
        <p:spPr>
          <a:xfrm>
            <a:off x="838199" y="365125"/>
            <a:ext cx="10731213" cy="1008993"/>
          </a:xfrm>
          <a:solidFill>
            <a:schemeClr val="accent6">
              <a:lumMod val="40000"/>
              <a:lumOff val="60000"/>
            </a:schemeClr>
          </a:solidFill>
        </p:spPr>
        <p:txBody>
          <a:bodyPr>
            <a:normAutofit/>
          </a:bodyPr>
          <a:lstStyle/>
          <a:p>
            <a:r>
              <a:rPr lang="nl-NL" dirty="0"/>
              <a:t>Voorbeeld en opgave </a:t>
            </a:r>
            <a:r>
              <a:rPr lang="nl-NL" dirty="0" err="1"/>
              <a:t>Boolean</a:t>
            </a:r>
            <a:r>
              <a:rPr lang="nl-NL" dirty="0"/>
              <a:t> (2.07)</a:t>
            </a:r>
          </a:p>
        </p:txBody>
      </p:sp>
      <p:graphicFrame>
        <p:nvGraphicFramePr>
          <p:cNvPr id="7" name="Tabel 7">
            <a:extLst>
              <a:ext uri="{FF2B5EF4-FFF2-40B4-BE49-F238E27FC236}">
                <a16:creationId xmlns:a16="http://schemas.microsoft.com/office/drawing/2014/main" id="{63BAE652-135B-440B-894D-93B7672DDC26}"/>
              </a:ext>
            </a:extLst>
          </p:cNvPr>
          <p:cNvGraphicFramePr>
            <a:graphicFrameLocks noGrp="1"/>
          </p:cNvGraphicFramePr>
          <p:nvPr>
            <p:ph idx="1"/>
          </p:nvPr>
        </p:nvGraphicFramePr>
        <p:xfrm>
          <a:off x="1053817" y="1490028"/>
          <a:ext cx="10515596" cy="3977640"/>
        </p:xfrm>
        <a:graphic>
          <a:graphicData uri="http://schemas.openxmlformats.org/drawingml/2006/table">
            <a:tbl>
              <a:tblPr firstRow="1" bandRow="1">
                <a:tableStyleId>{5C22544A-7EE6-4342-B048-85BDC9FD1C3A}</a:tableStyleId>
              </a:tblPr>
              <a:tblGrid>
                <a:gridCol w="1719148">
                  <a:extLst>
                    <a:ext uri="{9D8B030D-6E8A-4147-A177-3AD203B41FA5}">
                      <a16:colId xmlns:a16="http://schemas.microsoft.com/office/drawing/2014/main" val="851629710"/>
                    </a:ext>
                  </a:extLst>
                </a:gridCol>
                <a:gridCol w="1305171">
                  <a:extLst>
                    <a:ext uri="{9D8B030D-6E8A-4147-A177-3AD203B41FA5}">
                      <a16:colId xmlns:a16="http://schemas.microsoft.com/office/drawing/2014/main" val="3546096343"/>
                    </a:ext>
                  </a:extLst>
                </a:gridCol>
                <a:gridCol w="1833427">
                  <a:extLst>
                    <a:ext uri="{9D8B030D-6E8A-4147-A177-3AD203B41FA5}">
                      <a16:colId xmlns:a16="http://schemas.microsoft.com/office/drawing/2014/main" val="1366303493"/>
                    </a:ext>
                  </a:extLst>
                </a:gridCol>
                <a:gridCol w="1286406">
                  <a:extLst>
                    <a:ext uri="{9D8B030D-6E8A-4147-A177-3AD203B41FA5}">
                      <a16:colId xmlns:a16="http://schemas.microsoft.com/office/drawing/2014/main" val="2290410483"/>
                    </a:ext>
                  </a:extLst>
                </a:gridCol>
                <a:gridCol w="1559169">
                  <a:extLst>
                    <a:ext uri="{9D8B030D-6E8A-4147-A177-3AD203B41FA5}">
                      <a16:colId xmlns:a16="http://schemas.microsoft.com/office/drawing/2014/main" val="1570199757"/>
                    </a:ext>
                  </a:extLst>
                </a:gridCol>
                <a:gridCol w="2812275">
                  <a:extLst>
                    <a:ext uri="{9D8B030D-6E8A-4147-A177-3AD203B41FA5}">
                      <a16:colId xmlns:a16="http://schemas.microsoft.com/office/drawing/2014/main" val="934501796"/>
                    </a:ext>
                  </a:extLst>
                </a:gridCol>
              </a:tblGrid>
              <a:tr h="370840">
                <a:tc>
                  <a:txBody>
                    <a:bodyPr/>
                    <a:lstStyle/>
                    <a:p>
                      <a:r>
                        <a:rPr lang="nl-NL" dirty="0">
                          <a:solidFill>
                            <a:schemeClr val="tx1"/>
                          </a:solidFill>
                        </a:rPr>
                        <a:t>Naam</a:t>
                      </a:r>
                    </a:p>
                  </a:txBody>
                  <a:tcPr/>
                </a:tc>
                <a:tc>
                  <a:txBody>
                    <a:bodyPr/>
                    <a:lstStyle/>
                    <a:p>
                      <a:r>
                        <a:rPr lang="nl-NL">
                          <a:solidFill>
                            <a:schemeClr val="tx1"/>
                          </a:solidFill>
                        </a:rPr>
                        <a:t>Plaats (A)</a:t>
                      </a:r>
                    </a:p>
                  </a:txBody>
                  <a:tcPr/>
                </a:tc>
                <a:tc>
                  <a:txBody>
                    <a:bodyPr/>
                    <a:lstStyle/>
                    <a:p>
                      <a:r>
                        <a:rPr lang="nl-NL" err="1">
                          <a:solidFill>
                            <a:schemeClr val="tx1"/>
                          </a:solidFill>
                        </a:rPr>
                        <a:t>Sexe</a:t>
                      </a:r>
                      <a:r>
                        <a:rPr lang="nl-NL">
                          <a:solidFill>
                            <a:schemeClr val="tx1"/>
                          </a:solidFill>
                        </a:rPr>
                        <a:t> (B)</a:t>
                      </a:r>
                    </a:p>
                  </a:txBody>
                  <a:tcPr/>
                </a:tc>
                <a:tc>
                  <a:txBody>
                    <a:bodyPr/>
                    <a:lstStyle/>
                    <a:p>
                      <a:pPr algn="ctr"/>
                      <a:r>
                        <a:rPr lang="nl-NL">
                          <a:solidFill>
                            <a:schemeClr val="tx1"/>
                          </a:solidFill>
                        </a:rPr>
                        <a:t>A And B</a:t>
                      </a:r>
                    </a:p>
                  </a:txBody>
                  <a:tcPr/>
                </a:tc>
                <a:tc>
                  <a:txBody>
                    <a:bodyPr/>
                    <a:lstStyle/>
                    <a:p>
                      <a:pPr algn="ctr"/>
                      <a:r>
                        <a:rPr lang="nl-NL">
                          <a:solidFill>
                            <a:schemeClr val="tx1"/>
                          </a:solidFill>
                        </a:rPr>
                        <a:t>A Or B</a:t>
                      </a:r>
                    </a:p>
                  </a:txBody>
                  <a:tcPr/>
                </a:tc>
                <a:tc>
                  <a:txBody>
                    <a:bodyPr/>
                    <a:lstStyle/>
                    <a:p>
                      <a:pPr algn="ctr"/>
                      <a:r>
                        <a:rPr lang="nl-NL" dirty="0">
                          <a:solidFill>
                            <a:schemeClr val="tx1"/>
                          </a:solidFill>
                        </a:rPr>
                        <a:t>Opgave 1: B And </a:t>
                      </a:r>
                      <a:r>
                        <a:rPr lang="nl-NL" dirty="0" err="1">
                          <a:solidFill>
                            <a:schemeClr val="tx1"/>
                          </a:solidFill>
                        </a:rPr>
                        <a:t>Not</a:t>
                      </a:r>
                      <a:r>
                        <a:rPr lang="nl-NL" dirty="0">
                          <a:solidFill>
                            <a:schemeClr val="tx1"/>
                          </a:solidFill>
                        </a:rPr>
                        <a:t> A</a:t>
                      </a:r>
                    </a:p>
                    <a:p>
                      <a:pPr marL="0" marR="0" lvl="0" indent="0" algn="ctr" defTabSz="914400" rtl="0" eaLnBrk="1" fontAlgn="auto" latinLnBrk="0" hangingPunct="1">
                        <a:lnSpc>
                          <a:spcPct val="100000"/>
                        </a:lnSpc>
                        <a:spcBef>
                          <a:spcPts val="0"/>
                        </a:spcBef>
                        <a:spcAft>
                          <a:spcPts val="0"/>
                        </a:spcAft>
                        <a:buClrTx/>
                        <a:buSzTx/>
                        <a:buFontTx/>
                        <a:buNone/>
                        <a:tabLst/>
                        <a:defRPr/>
                      </a:pPr>
                      <a:r>
                        <a:rPr lang="nl-NL" dirty="0">
                          <a:solidFill>
                            <a:schemeClr val="tx1"/>
                          </a:solidFill>
                        </a:rPr>
                        <a:t>Opgave 2: A And </a:t>
                      </a:r>
                      <a:r>
                        <a:rPr lang="nl-NL" dirty="0" err="1">
                          <a:solidFill>
                            <a:schemeClr val="tx1"/>
                          </a:solidFill>
                        </a:rPr>
                        <a:t>Not</a:t>
                      </a:r>
                      <a:r>
                        <a:rPr lang="nl-NL" dirty="0">
                          <a:solidFill>
                            <a:schemeClr val="tx1"/>
                          </a:solidFill>
                        </a:rPr>
                        <a:t> B</a:t>
                      </a:r>
                    </a:p>
                  </a:txBody>
                  <a:tcPr>
                    <a:solidFill>
                      <a:schemeClr val="accent6">
                        <a:lumMod val="40000"/>
                        <a:lumOff val="60000"/>
                      </a:schemeClr>
                    </a:solidFill>
                  </a:tcPr>
                </a:tc>
                <a:extLst>
                  <a:ext uri="{0D108BD9-81ED-4DB2-BD59-A6C34878D82A}">
                    <a16:rowId xmlns:a16="http://schemas.microsoft.com/office/drawing/2014/main" val="876907474"/>
                  </a:ext>
                </a:extLst>
              </a:tr>
              <a:tr h="370840">
                <a:tc>
                  <a:txBody>
                    <a:bodyPr/>
                    <a:lstStyle/>
                    <a:p>
                      <a:r>
                        <a:rPr lang="nl-NL"/>
                        <a:t>Piet</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964044059"/>
                  </a:ext>
                </a:extLst>
              </a:tr>
              <a:tr h="370840">
                <a:tc>
                  <a:txBody>
                    <a:bodyPr/>
                    <a:lstStyle/>
                    <a:p>
                      <a:r>
                        <a:rPr lang="nl-NL"/>
                        <a:t>Klaas</a:t>
                      </a:r>
                    </a:p>
                  </a:txBody>
                  <a:tcPr/>
                </a:tc>
                <a:tc>
                  <a:txBody>
                    <a:bodyPr/>
                    <a:lstStyle/>
                    <a:p>
                      <a:r>
                        <a:rPr lang="nl-NL"/>
                        <a:t>Utrecht</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338783236"/>
                  </a:ext>
                </a:extLst>
              </a:tr>
              <a:tr h="370840">
                <a:tc>
                  <a:txBody>
                    <a:bodyPr/>
                    <a:lstStyle/>
                    <a:p>
                      <a:r>
                        <a:rPr lang="nl-NL" dirty="0"/>
                        <a:t>Jan</a:t>
                      </a:r>
                    </a:p>
                  </a:txBody>
                  <a:tcPr/>
                </a:tc>
                <a:tc>
                  <a:txBody>
                    <a:bodyPr/>
                    <a:lstStyle/>
                    <a:p>
                      <a:r>
                        <a:rPr lang="nl-NL"/>
                        <a:t>Bunnik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266995233"/>
                  </a:ext>
                </a:extLst>
              </a:tr>
              <a:tr h="370840">
                <a:tc>
                  <a:txBody>
                    <a:bodyPr/>
                    <a:lstStyle/>
                    <a:p>
                      <a:r>
                        <a:rPr lang="nl-NL"/>
                        <a:t>Henk</a:t>
                      </a:r>
                    </a:p>
                  </a:txBody>
                  <a:tcPr/>
                </a:tc>
                <a:tc>
                  <a:txBody>
                    <a:bodyPr/>
                    <a:lstStyle/>
                    <a:p>
                      <a:r>
                        <a:rPr lang="nl-NL"/>
                        <a:t>Odijk</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533348558"/>
                  </a:ext>
                </a:extLst>
              </a:tr>
              <a:tr h="370840">
                <a:tc>
                  <a:txBody>
                    <a:bodyPr/>
                    <a:lstStyle/>
                    <a:p>
                      <a:r>
                        <a:rPr lang="nl-NL"/>
                        <a:t>Wim</a:t>
                      </a:r>
                    </a:p>
                  </a:txBody>
                  <a:tcPr/>
                </a:tc>
                <a:tc>
                  <a:txBody>
                    <a:bodyPr/>
                    <a:lstStyle/>
                    <a:p>
                      <a:r>
                        <a:rPr lang="nl-NL"/>
                        <a:t>Vleuten</a:t>
                      </a:r>
                    </a:p>
                  </a:txBody>
                  <a:tcPr/>
                </a:tc>
                <a:tc>
                  <a:txBody>
                    <a:bodyPr/>
                    <a:lstStyle/>
                    <a:p>
                      <a:pPr algn="ctr"/>
                      <a:r>
                        <a:rPr lang="nl-NL"/>
                        <a:t>M</a:t>
                      </a:r>
                    </a:p>
                  </a:txBody>
                  <a:tcPr/>
                </a:tc>
                <a:tc>
                  <a:txBody>
                    <a:bodyPr/>
                    <a:lstStyle/>
                    <a:p>
                      <a:pPr algn="ctr"/>
                      <a:endParaRPr lang="nl-NL" b="1">
                        <a:solidFill>
                          <a:srgbClr val="FF0000"/>
                        </a:solidFill>
                      </a:endParaRPr>
                    </a:p>
                  </a:txBody>
                  <a:tcPr/>
                </a:tc>
                <a:tc>
                  <a:txBody>
                    <a:bodyPr/>
                    <a:lstStyle/>
                    <a:p>
                      <a:pPr algn="ctr"/>
                      <a:endParaRPr lang="nl-NL" b="1">
                        <a:solidFill>
                          <a:srgbClr val="FF0000"/>
                        </a:solidFill>
                      </a:endParaRP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297467220"/>
                  </a:ext>
                </a:extLst>
              </a:tr>
              <a:tr h="370840">
                <a:tc>
                  <a:txBody>
                    <a:bodyPr/>
                    <a:lstStyle/>
                    <a:p>
                      <a:r>
                        <a:rPr lang="nl-NL"/>
                        <a:t>Ans</a:t>
                      </a:r>
                    </a:p>
                  </a:txBody>
                  <a:tcPr/>
                </a:tc>
                <a:tc>
                  <a:txBody>
                    <a:bodyPr/>
                    <a:lstStyle/>
                    <a:p>
                      <a:r>
                        <a:rPr lang="nl-NL"/>
                        <a:t>Vleuten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2613092856"/>
                  </a:ext>
                </a:extLst>
              </a:tr>
              <a:tr h="370840">
                <a:tc>
                  <a:txBody>
                    <a:bodyPr/>
                    <a:lstStyle/>
                    <a:p>
                      <a:r>
                        <a:rPr lang="nl-NL"/>
                        <a:t>Truus</a:t>
                      </a:r>
                    </a:p>
                  </a:txBody>
                  <a:tcPr/>
                </a:tc>
                <a:tc>
                  <a:txBody>
                    <a:bodyPr/>
                    <a:lstStyle/>
                    <a:p>
                      <a:r>
                        <a:rPr lang="nl-NL"/>
                        <a:t>Maarssen</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1487977357"/>
                  </a:ext>
                </a:extLst>
              </a:tr>
              <a:tr h="370840">
                <a:tc>
                  <a:txBody>
                    <a:bodyPr/>
                    <a:lstStyle/>
                    <a:p>
                      <a:r>
                        <a:rPr lang="nl-NL"/>
                        <a:t>Bep</a:t>
                      </a:r>
                    </a:p>
                  </a:txBody>
                  <a:tcPr/>
                </a:tc>
                <a:tc>
                  <a:txBody>
                    <a:bodyPr/>
                    <a:lstStyle/>
                    <a:p>
                      <a:r>
                        <a:rPr lang="nl-NL"/>
                        <a:t>Odijk</a:t>
                      </a:r>
                    </a:p>
                  </a:txBody>
                  <a:tcPr/>
                </a:tc>
                <a:tc>
                  <a:txBody>
                    <a:bodyPr/>
                    <a:lstStyle/>
                    <a:p>
                      <a:pPr algn="ctr"/>
                      <a:r>
                        <a:rPr lang="nl-NL"/>
                        <a:t>V</a:t>
                      </a:r>
                    </a:p>
                  </a:txBody>
                  <a:tcPr/>
                </a:tc>
                <a:tc>
                  <a:txBody>
                    <a:bodyPr/>
                    <a:lstStyle/>
                    <a:p>
                      <a:pPr algn="ctr"/>
                      <a:endParaRPr lang="nl-NL" b="1">
                        <a:solidFill>
                          <a:srgbClr val="FF0000"/>
                        </a:solidFill>
                      </a:endParaRP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014444494"/>
                  </a:ext>
                </a:extLst>
              </a:tr>
              <a:tr h="370840">
                <a:tc>
                  <a:txBody>
                    <a:bodyPr/>
                    <a:lstStyle/>
                    <a:p>
                      <a:r>
                        <a:rPr lang="nl-NL"/>
                        <a:t>Tinie</a:t>
                      </a:r>
                    </a:p>
                  </a:txBody>
                  <a:tcPr/>
                </a:tc>
                <a:tc>
                  <a:txBody>
                    <a:bodyPr/>
                    <a:lstStyle/>
                    <a:p>
                      <a:r>
                        <a:rPr lang="nl-NL"/>
                        <a:t>Utrecht</a:t>
                      </a:r>
                    </a:p>
                  </a:txBody>
                  <a:tcPr/>
                </a:tc>
                <a:tc>
                  <a:txBody>
                    <a:bodyPr/>
                    <a:lstStyle/>
                    <a:p>
                      <a:pPr algn="ctr"/>
                      <a:r>
                        <a:rPr lang="nl-NL"/>
                        <a:t>V</a:t>
                      </a:r>
                    </a:p>
                  </a:txBody>
                  <a:tcPr/>
                </a:tc>
                <a:tc>
                  <a:txBody>
                    <a:bodyPr/>
                    <a:lstStyle/>
                    <a:p>
                      <a:pPr algn="ctr"/>
                      <a:r>
                        <a:rPr lang="nl-NL" b="1">
                          <a:solidFill>
                            <a:srgbClr val="FF0000"/>
                          </a:solidFill>
                        </a:rPr>
                        <a:t>X</a:t>
                      </a:r>
                    </a:p>
                  </a:txBody>
                  <a:tcPr/>
                </a:tc>
                <a:tc>
                  <a:txBody>
                    <a:bodyPr/>
                    <a:lstStyle/>
                    <a:p>
                      <a:pPr algn="ctr"/>
                      <a:r>
                        <a:rPr lang="nl-NL" b="1">
                          <a:solidFill>
                            <a:srgbClr val="FF0000"/>
                          </a:solidFill>
                        </a:rPr>
                        <a:t>X</a:t>
                      </a:r>
                    </a:p>
                  </a:txBody>
                  <a:tcPr/>
                </a:tc>
                <a:tc>
                  <a:txBody>
                    <a:bodyPr/>
                    <a:lstStyle/>
                    <a:p>
                      <a:pPr algn="ctr"/>
                      <a:endParaRPr lang="nl-NL" b="1" dirty="0">
                        <a:solidFill>
                          <a:srgbClr val="FF0000"/>
                        </a:solidFill>
                      </a:endParaRPr>
                    </a:p>
                  </a:txBody>
                  <a:tcPr>
                    <a:solidFill>
                      <a:schemeClr val="accent6">
                        <a:lumMod val="40000"/>
                        <a:lumOff val="60000"/>
                      </a:schemeClr>
                    </a:solidFill>
                  </a:tcPr>
                </a:tc>
                <a:extLst>
                  <a:ext uri="{0D108BD9-81ED-4DB2-BD59-A6C34878D82A}">
                    <a16:rowId xmlns:a16="http://schemas.microsoft.com/office/drawing/2014/main" val="3665654165"/>
                  </a:ext>
                </a:extLst>
              </a:tr>
            </a:tbl>
          </a:graphicData>
        </a:graphic>
      </p:graphicFrame>
      <p:sp>
        <p:nvSpPr>
          <p:cNvPr id="8" name="Tekstballon: rechthoek met afgeronde hoeken 7">
            <a:extLst>
              <a:ext uri="{FF2B5EF4-FFF2-40B4-BE49-F238E27FC236}">
                <a16:creationId xmlns:a16="http://schemas.microsoft.com/office/drawing/2014/main" id="{64E71531-E0D1-4604-9649-8821F13BE532}"/>
              </a:ext>
            </a:extLst>
          </p:cNvPr>
          <p:cNvSpPr/>
          <p:nvPr/>
        </p:nvSpPr>
        <p:spPr>
          <a:xfrm>
            <a:off x="6897370" y="5583578"/>
            <a:ext cx="3373821" cy="1008993"/>
          </a:xfrm>
          <a:prstGeom prst="wedgeRoundRectCallout">
            <a:avLst>
              <a:gd name="adj1" fmla="val -118482"/>
              <a:gd name="adj2" fmla="val -140957"/>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A: Plaats = Utrecht</a:t>
            </a:r>
          </a:p>
          <a:p>
            <a:pPr algn="ctr"/>
            <a:r>
              <a:rPr lang="nl-NL"/>
              <a:t>B </a:t>
            </a:r>
            <a:r>
              <a:rPr lang="nl-NL" err="1"/>
              <a:t>Sexe</a:t>
            </a:r>
            <a:r>
              <a:rPr lang="nl-NL"/>
              <a:t> = V</a:t>
            </a:r>
          </a:p>
        </p:txBody>
      </p:sp>
    </p:spTree>
    <p:extLst>
      <p:ext uri="{BB962C8B-B14F-4D97-AF65-F5344CB8AC3E}">
        <p14:creationId xmlns:p14="http://schemas.microsoft.com/office/powerpoint/2010/main" val="402985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p:cNvSpPr>
            <a:spLocks noGrp="1"/>
          </p:cNvSpPr>
          <p:nvPr>
            <p:ph type="title"/>
          </p:nvPr>
        </p:nvSpPr>
        <p:spPr/>
        <p:txBody>
          <a:bodyPr/>
          <a:lstStyle/>
          <a:p>
            <a:r>
              <a:rPr lang="nl-NL"/>
              <a:t>Praktische opzet van de cursus</a:t>
            </a:r>
          </a:p>
        </p:txBody>
      </p:sp>
      <p:sp>
        <p:nvSpPr>
          <p:cNvPr id="6" name="Tijdelijke aanduiding voor inhoud 5"/>
          <p:cNvSpPr>
            <a:spLocks noGrp="1"/>
          </p:cNvSpPr>
          <p:nvPr>
            <p:ph idx="1"/>
          </p:nvPr>
        </p:nvSpPr>
        <p:spPr/>
        <p:txBody>
          <a:bodyPr>
            <a:normAutofit fontScale="92500" lnSpcReduction="10000"/>
          </a:bodyPr>
          <a:lstStyle/>
          <a:p>
            <a:r>
              <a:rPr lang="nl-NL" dirty="0"/>
              <a:t>Cursus is ingedeeld op basis van een raamwerk</a:t>
            </a:r>
          </a:p>
          <a:p>
            <a:r>
              <a:rPr lang="nl-NL" dirty="0"/>
              <a:t>Je gaat met name praktisch aan de slag met data, informatie en kennis (IJssalons van Alberto)</a:t>
            </a:r>
          </a:p>
          <a:p>
            <a:r>
              <a:rPr lang="nl-NL" dirty="0"/>
              <a:t>Er worden een aantal gratis of Open Source tools kort toegelicht. </a:t>
            </a:r>
          </a:p>
          <a:p>
            <a:r>
              <a:rPr lang="nl-NL" dirty="0"/>
              <a:t>De opdrachten werk je in een leeromgeving op het web uit via </a:t>
            </a:r>
            <a:r>
              <a:rPr lang="nl-NL" dirty="0">
                <a:hlinkClick r:id="rId3"/>
              </a:rPr>
              <a:t>https://cursus.data-docent.nl/HomeEBI.aspx</a:t>
            </a:r>
            <a:endParaRPr lang="nl-NL" dirty="0"/>
          </a:p>
          <a:p>
            <a:r>
              <a:rPr lang="nl-NL" dirty="0"/>
              <a:t>Je kunt ondersteunende video’s kijken via </a:t>
            </a:r>
            <a:r>
              <a:rPr lang="nl-NL" dirty="0">
                <a:hlinkClick r:id="rId4"/>
              </a:rPr>
              <a:t>https://youtube.com/playlist?list=PLB41kCwfvJUdwVZ9XUOJZHrQEfoLmYspT&amp;si=1bghx32mgarSJIFM</a:t>
            </a:r>
            <a:endParaRPr lang="nl-NL" dirty="0"/>
          </a:p>
          <a:p>
            <a:r>
              <a:rPr lang="nl-NL" dirty="0"/>
              <a:t>Opgaven met een groene achtergrond maken deel uit van de stof</a:t>
            </a:r>
          </a:p>
          <a:p>
            <a:r>
              <a:rPr lang="nl-NL" dirty="0"/>
              <a:t>Opgaven met een grijze achtergrond zijn verdiepingsstof en facultatief</a:t>
            </a:r>
          </a:p>
        </p:txBody>
      </p:sp>
      <p:sp>
        <p:nvSpPr>
          <p:cNvPr id="2" name="Tijdelijke aanduiding voor dianummer 1">
            <a:extLst>
              <a:ext uri="{FF2B5EF4-FFF2-40B4-BE49-F238E27FC236}">
                <a16:creationId xmlns:a16="http://schemas.microsoft.com/office/drawing/2014/main" id="{D9CF0904-5625-4496-9DFD-F41020D1A235}"/>
              </a:ext>
            </a:extLst>
          </p:cNvPr>
          <p:cNvSpPr>
            <a:spLocks noGrp="1"/>
          </p:cNvSpPr>
          <p:nvPr>
            <p:ph type="sldNum" sz="quarter" idx="12"/>
          </p:nvPr>
        </p:nvSpPr>
        <p:spPr/>
        <p:txBody>
          <a:bodyPr/>
          <a:lstStyle/>
          <a:p>
            <a:fld id="{6D22F896-40B5-4ADD-8801-0D06FADFA095}" type="slidenum">
              <a:rPr lang="en-US" smtClean="0"/>
              <a:pPr/>
              <a:t>2</a:t>
            </a:fld>
            <a:endParaRPr lang="en-US"/>
          </a:p>
        </p:txBody>
      </p:sp>
    </p:spTree>
    <p:extLst>
      <p:ext uri="{BB962C8B-B14F-4D97-AF65-F5344CB8AC3E}">
        <p14:creationId xmlns:p14="http://schemas.microsoft.com/office/powerpoint/2010/main" val="13941706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Opgave Select </a:t>
            </a:r>
            <a:r>
              <a:rPr lang="nl-NL" sz="4000" dirty="0" err="1"/>
              <a:t>booleans</a:t>
            </a:r>
            <a:r>
              <a:rPr lang="nl-NL" sz="4000" dirty="0"/>
              <a:t> (2.08)</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dirty="0"/>
              <a:t>Er is bezorger ziek geworden en iedereen in Vianen is afwezig. Dus moet er snel een lijst gemaakt worden van bezorgers van andere vestigingen die momenteel niet in Vianen werken en de beschikking hebben over een auto. Het contract moet actief zijn natuurlijk.  </a:t>
            </a:r>
          </a:p>
          <a:p>
            <a:pPr marL="0" indent="0">
              <a:buNone/>
            </a:pPr>
            <a:endParaRPr lang="nl-NL" dirty="0"/>
          </a:p>
          <a:p>
            <a:pPr marL="0" indent="0">
              <a:buNone/>
            </a:pPr>
            <a:r>
              <a:rPr lang="nl-NL" i="1" dirty="0"/>
              <a:t>Extra</a:t>
            </a:r>
          </a:p>
          <a:p>
            <a:pPr marL="0" indent="0">
              <a:buNone/>
            </a:pPr>
            <a:r>
              <a:rPr lang="nl-NL" i="1" dirty="0"/>
              <a:t>Alberto wil een overzicht van de verkoopaantallen, per productcategorie maar dan een indeling in weekend en week. Daarnaast wil hij voor de temperatuur een categorie in koud &lt; 0, normaal &gt;=0 en &lt;20 en warm bij &gt;= 20</a:t>
            </a:r>
          </a:p>
          <a:p>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20</a:t>
            </a:fld>
            <a:endParaRPr lang="nl-NL"/>
          </a:p>
        </p:txBody>
      </p:sp>
    </p:spTree>
    <p:extLst>
      <p:ext uri="{BB962C8B-B14F-4D97-AF65-F5344CB8AC3E}">
        <p14:creationId xmlns:p14="http://schemas.microsoft.com/office/powerpoint/2010/main" val="11271760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4DD6B-2696-022A-4D81-744F26BEAC8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5C5145F7-13A3-AC4E-6623-AD2D9513AB5E}"/>
              </a:ext>
            </a:extLst>
          </p:cNvPr>
          <p:cNvSpPr>
            <a:spLocks noGrp="1"/>
          </p:cNvSpPr>
          <p:nvPr>
            <p:ph type="title"/>
          </p:nvPr>
        </p:nvSpPr>
        <p:spPr>
          <a:solidFill>
            <a:schemeClr val="accent6">
              <a:lumMod val="20000"/>
              <a:lumOff val="80000"/>
            </a:schemeClr>
          </a:solidFill>
        </p:spPr>
        <p:txBody>
          <a:bodyPr/>
          <a:lstStyle/>
          <a:p>
            <a:r>
              <a:rPr lang="nl-NL" dirty="0"/>
              <a:t>Opgave Selecteren en filteren (2.09)</a:t>
            </a:r>
          </a:p>
        </p:txBody>
      </p:sp>
      <p:sp>
        <p:nvSpPr>
          <p:cNvPr id="3" name="Tijdelijke aanduiding voor inhoud 2">
            <a:extLst>
              <a:ext uri="{FF2B5EF4-FFF2-40B4-BE49-F238E27FC236}">
                <a16:creationId xmlns:a16="http://schemas.microsoft.com/office/drawing/2014/main" id="{6EDD3967-9E22-2688-80B1-41787643E045}"/>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Alberto vraagt om een overzicht over resultaat en verkoop. Maak het select statement met </a:t>
            </a:r>
            <a:r>
              <a:rPr lang="nl-NL" dirty="0">
                <a:hlinkClick r:id="rId3"/>
              </a:rPr>
              <a:t>https://cursus.data-docent.nl/VoorbeeldSelfServiceReporting.aspx?code=EBI</a:t>
            </a:r>
            <a:endParaRPr lang="nl-NL" dirty="0"/>
          </a:p>
          <a:p>
            <a:r>
              <a:rPr lang="nl-NL" dirty="0"/>
              <a:t>Alberto wil de kolommen verkoopdatum, verkoopaantal, productcategorie , temperatuur en neerslag zien</a:t>
            </a:r>
          </a:p>
          <a:p>
            <a:r>
              <a:rPr lang="nl-NL" dirty="0"/>
              <a:t>Hij is geïnteresseerd in de periode tussen 2022-02-01 en 2022-02-04</a:t>
            </a:r>
          </a:p>
          <a:p>
            <a:r>
              <a:rPr lang="nl-NL" dirty="0"/>
              <a:t>Kijk naar de effecten van de And, Or en </a:t>
            </a:r>
            <a:r>
              <a:rPr lang="nl-NL" dirty="0" err="1"/>
              <a:t>Not</a:t>
            </a:r>
            <a:r>
              <a:rPr lang="nl-NL" dirty="0"/>
              <a:t> parameters</a:t>
            </a:r>
          </a:p>
          <a:p>
            <a:r>
              <a:rPr lang="nl-NL" dirty="0"/>
              <a:t>Sortering op verkoopdatum</a:t>
            </a:r>
          </a:p>
          <a:p>
            <a:pPr marL="0" indent="0">
              <a:buNone/>
            </a:pPr>
            <a:endParaRPr lang="nl-NL" dirty="0"/>
          </a:p>
        </p:txBody>
      </p:sp>
      <p:sp>
        <p:nvSpPr>
          <p:cNvPr id="4" name="Tijdelijke aanduiding voor dianummer 3">
            <a:extLst>
              <a:ext uri="{FF2B5EF4-FFF2-40B4-BE49-F238E27FC236}">
                <a16:creationId xmlns:a16="http://schemas.microsoft.com/office/drawing/2014/main" id="{BFDC5E22-1358-257A-E3C6-84E1CEC26DAB}"/>
              </a:ext>
            </a:extLst>
          </p:cNvPr>
          <p:cNvSpPr>
            <a:spLocks noGrp="1"/>
          </p:cNvSpPr>
          <p:nvPr>
            <p:ph type="sldNum" sz="quarter" idx="12"/>
          </p:nvPr>
        </p:nvSpPr>
        <p:spPr/>
        <p:txBody>
          <a:bodyPr/>
          <a:lstStyle/>
          <a:p>
            <a:fld id="{FAC382EA-AAF4-41C6-A973-BB212F3D1075}" type="slidenum">
              <a:rPr lang="nl-NL" smtClean="0"/>
              <a:t>21</a:t>
            </a:fld>
            <a:endParaRPr lang="nl-NL"/>
          </a:p>
        </p:txBody>
      </p:sp>
    </p:spTree>
    <p:extLst>
      <p:ext uri="{BB962C8B-B14F-4D97-AF65-F5344CB8AC3E}">
        <p14:creationId xmlns:p14="http://schemas.microsoft.com/office/powerpoint/2010/main" val="7852085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1116B9-9C6D-75D3-4133-E5BC326365B1}"/>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FE9CFEBE-F0E4-8D77-D409-C892706B8321}"/>
              </a:ext>
            </a:extLst>
          </p:cNvPr>
          <p:cNvSpPr>
            <a:spLocks noGrp="1"/>
          </p:cNvSpPr>
          <p:nvPr>
            <p:ph type="title"/>
          </p:nvPr>
        </p:nvSpPr>
        <p:spPr>
          <a:solidFill>
            <a:schemeClr val="accent6">
              <a:lumMod val="20000"/>
              <a:lumOff val="80000"/>
            </a:schemeClr>
          </a:solidFill>
        </p:spPr>
        <p:txBody>
          <a:bodyPr/>
          <a:lstStyle/>
          <a:p>
            <a:r>
              <a:rPr lang="nl-NL" dirty="0"/>
              <a:t>Opgave Select berekenen (3.01)</a:t>
            </a:r>
          </a:p>
        </p:txBody>
      </p:sp>
      <p:sp>
        <p:nvSpPr>
          <p:cNvPr id="3" name="Tijdelijke aanduiding voor inhoud 2">
            <a:extLst>
              <a:ext uri="{FF2B5EF4-FFF2-40B4-BE49-F238E27FC236}">
                <a16:creationId xmlns:a16="http://schemas.microsoft.com/office/drawing/2014/main" id="{BC95C063-B81F-DDE9-E614-1FD2CAD63F64}"/>
              </a:ext>
            </a:extLst>
          </p:cNvPr>
          <p:cNvSpPr>
            <a:spLocks noGrp="1"/>
          </p:cNvSpPr>
          <p:nvPr>
            <p:ph idx="1"/>
          </p:nvPr>
        </p:nvSpPr>
        <p:spPr>
          <a:solidFill>
            <a:schemeClr val="accent6">
              <a:lumMod val="20000"/>
              <a:lumOff val="80000"/>
            </a:schemeClr>
          </a:solidFill>
        </p:spPr>
        <p:txBody>
          <a:bodyPr/>
          <a:lstStyle/>
          <a:p>
            <a:pPr marL="0" indent="0">
              <a:buNone/>
            </a:pPr>
            <a:r>
              <a:rPr lang="nl-NL" dirty="0"/>
              <a:t>Alberto wil graag een overzicht van de totale omzet van de verkoopbedragen. Daarvoor wil hij graag een indeling in product categorie maak gebruik van de dataset verkoopdashboard</a:t>
            </a:r>
          </a:p>
          <a:p>
            <a:pPr marL="0" indent="0">
              <a:buNone/>
            </a:pPr>
            <a:r>
              <a:rPr lang="nl-NL" dirty="0"/>
              <a:t>Gebruik deze pagina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filter op de maand januari</a:t>
            </a:r>
          </a:p>
          <a:p>
            <a:pPr marL="0" indent="0">
              <a:buNone/>
            </a:pPr>
            <a:endParaRPr lang="nl-NL" dirty="0"/>
          </a:p>
          <a:p>
            <a:pPr marL="0" indent="0">
              <a:buNone/>
            </a:pPr>
            <a:endParaRPr lang="nl-NL" dirty="0"/>
          </a:p>
          <a:p>
            <a:pPr marL="0" indent="0">
              <a:buNone/>
            </a:pPr>
            <a:endParaRPr lang="nl-NL" dirty="0"/>
          </a:p>
          <a:p>
            <a:pPr marL="0" indent="0">
              <a:buNone/>
            </a:pPr>
            <a:endParaRPr lang="nl-NL" dirty="0"/>
          </a:p>
        </p:txBody>
      </p:sp>
      <p:sp>
        <p:nvSpPr>
          <p:cNvPr id="4" name="Tijdelijke aanduiding voor dianummer 3">
            <a:extLst>
              <a:ext uri="{FF2B5EF4-FFF2-40B4-BE49-F238E27FC236}">
                <a16:creationId xmlns:a16="http://schemas.microsoft.com/office/drawing/2014/main" id="{BAEF4C65-F81A-11A6-B77A-92E6079822D4}"/>
              </a:ext>
            </a:extLst>
          </p:cNvPr>
          <p:cNvSpPr>
            <a:spLocks noGrp="1"/>
          </p:cNvSpPr>
          <p:nvPr>
            <p:ph type="sldNum" sz="quarter" idx="12"/>
          </p:nvPr>
        </p:nvSpPr>
        <p:spPr/>
        <p:txBody>
          <a:bodyPr/>
          <a:lstStyle/>
          <a:p>
            <a:fld id="{FAC382EA-AAF4-41C6-A973-BB212F3D1075}" type="slidenum">
              <a:rPr lang="nl-NL" smtClean="0"/>
              <a:t>22</a:t>
            </a:fld>
            <a:endParaRPr lang="nl-NL"/>
          </a:p>
        </p:txBody>
      </p:sp>
    </p:spTree>
    <p:extLst>
      <p:ext uri="{BB962C8B-B14F-4D97-AF65-F5344CB8AC3E}">
        <p14:creationId xmlns:p14="http://schemas.microsoft.com/office/powerpoint/2010/main" val="18152284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normAutofit/>
          </a:bodyPr>
          <a:lstStyle/>
          <a:p>
            <a:r>
              <a:rPr lang="nl-NL" sz="4000" dirty="0"/>
              <a:t>Opgave Select berekenen (3.02)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lstStyle/>
          <a:p>
            <a:pPr marL="0" indent="0">
              <a:buNone/>
            </a:pPr>
            <a:r>
              <a:rPr lang="nl-NL"/>
              <a:t>Alberto wil graag een overzicht van de totale omzet van de verkoopbedragen. Daarvoor wil hij graag een indeling in product categorie en in de maand van de verkoop</a:t>
            </a:r>
          </a:p>
          <a:p>
            <a:pPr marL="0" indent="0">
              <a:buNone/>
            </a:pPr>
            <a:endParaRPr lang="nl-NL"/>
          </a:p>
          <a:p>
            <a:pPr marL="0" indent="0">
              <a:buNone/>
            </a:pPr>
            <a:r>
              <a:rPr lang="nl-NL" i="1"/>
              <a:t>Extra</a:t>
            </a:r>
          </a:p>
          <a:p>
            <a:pPr marL="0" indent="0">
              <a:buNone/>
            </a:pPr>
            <a:r>
              <a:rPr lang="nl-NL" i="1"/>
              <a:t>Alberto wil graag een overzicht van de totale omzet van de verkoopbedragen. Daarvoor wil hij graag een indeling in weekdag of weekend en in de maand van de verkoop</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23</a:t>
            </a:fld>
            <a:endParaRPr lang="nl-NL"/>
          </a:p>
        </p:txBody>
      </p:sp>
    </p:spTree>
    <p:extLst>
      <p:ext uri="{BB962C8B-B14F-4D97-AF65-F5344CB8AC3E}">
        <p14:creationId xmlns:p14="http://schemas.microsoft.com/office/powerpoint/2010/main" val="621179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BDAA80D-D0CB-CBF6-5C88-CF2C879F4A77}"/>
              </a:ext>
            </a:extLst>
          </p:cNvPr>
          <p:cNvSpPr>
            <a:spLocks noGrp="1"/>
          </p:cNvSpPr>
          <p:nvPr>
            <p:ph type="title"/>
          </p:nvPr>
        </p:nvSpPr>
        <p:spPr/>
        <p:txBody>
          <a:bodyPr/>
          <a:lstStyle/>
          <a:p>
            <a:r>
              <a:rPr lang="nl-NL"/>
              <a:t>Doelgroepen bij data visualisatie</a:t>
            </a:r>
          </a:p>
        </p:txBody>
      </p:sp>
      <p:sp>
        <p:nvSpPr>
          <p:cNvPr id="3" name="Tijdelijke aanduiding voor inhoud 2">
            <a:extLst>
              <a:ext uri="{FF2B5EF4-FFF2-40B4-BE49-F238E27FC236}">
                <a16:creationId xmlns:a16="http://schemas.microsoft.com/office/drawing/2014/main" id="{487BB534-1431-92DE-BF91-0071BC65B245}"/>
              </a:ext>
            </a:extLst>
          </p:cNvPr>
          <p:cNvSpPr>
            <a:spLocks noGrp="1"/>
          </p:cNvSpPr>
          <p:nvPr>
            <p:ph idx="1"/>
          </p:nvPr>
        </p:nvSpPr>
        <p:spPr/>
        <p:txBody>
          <a:bodyPr/>
          <a:lstStyle/>
          <a:p>
            <a:r>
              <a:rPr lang="nl-NL"/>
              <a:t>Eindgebruiker</a:t>
            </a:r>
          </a:p>
          <a:p>
            <a:pPr lvl="1"/>
            <a:r>
              <a:rPr lang="nl-NL"/>
              <a:t>Met domeinkennis</a:t>
            </a:r>
          </a:p>
          <a:p>
            <a:pPr lvl="1"/>
            <a:r>
              <a:rPr lang="nl-NL"/>
              <a:t>Zonder domeinkennis</a:t>
            </a:r>
          </a:p>
          <a:p>
            <a:r>
              <a:rPr lang="nl-NL"/>
              <a:t>Kenniswerker (met domeinkennis)</a:t>
            </a:r>
          </a:p>
          <a:p>
            <a:r>
              <a:rPr lang="nl-NL"/>
              <a:t>Data analist</a:t>
            </a:r>
          </a:p>
          <a:p>
            <a:r>
              <a:rPr lang="nl-NL"/>
              <a:t>Data </a:t>
            </a:r>
            <a:r>
              <a:rPr lang="nl-NL" err="1"/>
              <a:t>scientist</a:t>
            </a:r>
            <a:r>
              <a:rPr lang="nl-NL"/>
              <a:t>/statisticus</a:t>
            </a:r>
          </a:p>
          <a:p>
            <a:r>
              <a:rPr lang="nl-NL"/>
              <a:t>Operationeel- en Corporate management</a:t>
            </a:r>
          </a:p>
          <a:p>
            <a:r>
              <a:rPr lang="nl-NL"/>
              <a:t>Wetgever &amp; </a:t>
            </a:r>
            <a:r>
              <a:rPr lang="nl-NL" err="1"/>
              <a:t>Compliancy</a:t>
            </a:r>
            <a:r>
              <a:rPr lang="nl-NL"/>
              <a:t> instelling</a:t>
            </a:r>
          </a:p>
          <a:p>
            <a:endParaRPr lang="nl-NL"/>
          </a:p>
          <a:p>
            <a:endParaRPr lang="nl-NL"/>
          </a:p>
        </p:txBody>
      </p:sp>
      <p:sp>
        <p:nvSpPr>
          <p:cNvPr id="4" name="Tijdelijke aanduiding voor dianummer 3">
            <a:extLst>
              <a:ext uri="{FF2B5EF4-FFF2-40B4-BE49-F238E27FC236}">
                <a16:creationId xmlns:a16="http://schemas.microsoft.com/office/drawing/2014/main" id="{453E575C-72C4-E474-0F04-3E5CA076E5E5}"/>
              </a:ext>
            </a:extLst>
          </p:cNvPr>
          <p:cNvSpPr>
            <a:spLocks noGrp="1"/>
          </p:cNvSpPr>
          <p:nvPr>
            <p:ph type="sldNum" sz="quarter" idx="12"/>
          </p:nvPr>
        </p:nvSpPr>
        <p:spPr/>
        <p:txBody>
          <a:bodyPr/>
          <a:lstStyle/>
          <a:p>
            <a:fld id="{FAC382EA-AAF4-41C6-A973-BB212F3D1075}" type="slidenum">
              <a:rPr lang="nl-NL" smtClean="0"/>
              <a:t>24</a:t>
            </a:fld>
            <a:endParaRPr lang="nl-NL"/>
          </a:p>
        </p:txBody>
      </p:sp>
    </p:spTree>
    <p:extLst>
      <p:ext uri="{BB962C8B-B14F-4D97-AF65-F5344CB8AC3E}">
        <p14:creationId xmlns:p14="http://schemas.microsoft.com/office/powerpoint/2010/main" val="39390681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55D30-D383-AAAA-1E47-EC70BAB982A7}"/>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AA3B5B4-B797-CBF6-0C05-FEF68EA05CD3}"/>
              </a:ext>
            </a:extLst>
          </p:cNvPr>
          <p:cNvSpPr>
            <a:spLocks noGrp="1"/>
          </p:cNvSpPr>
          <p:nvPr>
            <p:ph type="title"/>
          </p:nvPr>
        </p:nvSpPr>
        <p:spPr>
          <a:solidFill>
            <a:schemeClr val="accent6">
              <a:lumMod val="20000"/>
              <a:lumOff val="80000"/>
            </a:schemeClr>
          </a:solidFill>
        </p:spPr>
        <p:txBody>
          <a:bodyPr/>
          <a:lstStyle/>
          <a:p>
            <a:r>
              <a:rPr lang="nl-NL" dirty="0"/>
              <a:t>Opgave Dashboarding </a:t>
            </a:r>
            <a:r>
              <a:rPr lang="nl-NL" dirty="0" err="1"/>
              <a:t>obv</a:t>
            </a:r>
            <a:r>
              <a:rPr lang="nl-NL" dirty="0"/>
              <a:t> SQL (4.01)</a:t>
            </a:r>
          </a:p>
        </p:txBody>
      </p:sp>
      <p:sp>
        <p:nvSpPr>
          <p:cNvPr id="3" name="Tijdelijke aanduiding voor inhoud 2">
            <a:extLst>
              <a:ext uri="{FF2B5EF4-FFF2-40B4-BE49-F238E27FC236}">
                <a16:creationId xmlns:a16="http://schemas.microsoft.com/office/drawing/2014/main" id="{65A6C249-4904-716D-8145-A39D0A03D6AE}"/>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voor Alberto van de verkoopaantallen per maand. Maak gebruik van de dataset verkoopdashboard. </a:t>
            </a:r>
          </a:p>
          <a:p>
            <a:pPr marL="0" indent="0">
              <a:buNone/>
            </a:pPr>
            <a:r>
              <a:rPr lang="nl-NL" dirty="0"/>
              <a:t>Kies zelf een relevant grafiek type en geef aan waarom je hiervoor kiest</a:t>
            </a:r>
          </a:p>
          <a:p>
            <a:pPr marL="0" indent="0">
              <a:buNone/>
            </a:pPr>
            <a:r>
              <a:rPr lang="nl-NL" dirty="0"/>
              <a:t>Maak gebruik van </a:t>
            </a:r>
            <a:r>
              <a:rPr lang="nl-NL" dirty="0">
                <a:hlinkClick r:id="rId3"/>
              </a:rPr>
              <a:t>https://cursus.data-docent.nl/VoorbeeldSelfServiceDashboard.aspx?code=EBI</a:t>
            </a:r>
            <a:endParaRPr lang="nl-NL" dirty="0"/>
          </a:p>
          <a:p>
            <a:pPr marL="0" indent="0">
              <a:buNone/>
            </a:pPr>
            <a:endParaRPr lang="nl-NL" dirty="0"/>
          </a:p>
          <a:p>
            <a:pPr marL="0" indent="0">
              <a:buNone/>
            </a:pPr>
            <a:r>
              <a:rPr lang="nl-NL" i="1" dirty="0"/>
              <a:t>Extra: nu per kalenderdatum de verkoopaantallen. Welk visualisatietype dan?</a:t>
            </a:r>
          </a:p>
          <a:p>
            <a:pPr marL="0" indent="0">
              <a:buNone/>
            </a:pPr>
            <a:endParaRPr lang="nl-NL" dirty="0"/>
          </a:p>
        </p:txBody>
      </p:sp>
      <p:sp>
        <p:nvSpPr>
          <p:cNvPr id="4" name="Tijdelijke aanduiding voor dianummer 3">
            <a:extLst>
              <a:ext uri="{FF2B5EF4-FFF2-40B4-BE49-F238E27FC236}">
                <a16:creationId xmlns:a16="http://schemas.microsoft.com/office/drawing/2014/main" id="{3A88C7E2-DE03-D580-2168-65C65B4CA240}"/>
              </a:ext>
            </a:extLst>
          </p:cNvPr>
          <p:cNvSpPr>
            <a:spLocks noGrp="1"/>
          </p:cNvSpPr>
          <p:nvPr>
            <p:ph type="sldNum" sz="quarter" idx="12"/>
          </p:nvPr>
        </p:nvSpPr>
        <p:spPr/>
        <p:txBody>
          <a:bodyPr/>
          <a:lstStyle/>
          <a:p>
            <a:fld id="{FAC382EA-AAF4-41C6-A973-BB212F3D1075}" type="slidenum">
              <a:rPr lang="nl-NL" smtClean="0"/>
              <a:t>25</a:t>
            </a:fld>
            <a:endParaRPr lang="nl-NL"/>
          </a:p>
        </p:txBody>
      </p:sp>
    </p:spTree>
    <p:extLst>
      <p:ext uri="{BB962C8B-B14F-4D97-AF65-F5344CB8AC3E}">
        <p14:creationId xmlns:p14="http://schemas.microsoft.com/office/powerpoint/2010/main" val="3823416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Opgave Dashboarding </a:t>
            </a:r>
            <a:r>
              <a:rPr lang="nl-NL" dirty="0" err="1"/>
              <a:t>obv</a:t>
            </a:r>
            <a:r>
              <a:rPr lang="nl-NL" dirty="0"/>
              <a:t> SQL (4.02)</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fontScale="92500" lnSpcReduction="20000"/>
          </a:bodyPr>
          <a:lstStyle/>
          <a:p>
            <a:r>
              <a:rPr lang="nl-NL" dirty="0"/>
              <a:t>In de vorige opgaven heb je een aantal SQL statements gemaakt. Daar wil je nu een eenvoudig dashboard van maken. </a:t>
            </a:r>
          </a:p>
          <a:p>
            <a:r>
              <a:rPr lang="nl-NL" dirty="0"/>
              <a:t>Ook dat is mogelijk op de cursuswebsite via </a:t>
            </a:r>
            <a:r>
              <a:rPr lang="nl-NL" dirty="0">
                <a:hlinkClick r:id="rId3"/>
              </a:rPr>
              <a:t>https://cursus.data-docent.nl/InteractiefDashBoard.aspx</a:t>
            </a:r>
            <a:r>
              <a:rPr lang="nl-NL" dirty="0"/>
              <a:t>.</a:t>
            </a:r>
          </a:p>
          <a:p>
            <a:r>
              <a:rPr lang="nl-NL" dirty="0"/>
              <a:t>Je moet dan wel rekening houden met de naamgeving (</a:t>
            </a:r>
            <a:r>
              <a:rPr lang="nl-NL" dirty="0" err="1"/>
              <a:t>xas</a:t>
            </a:r>
            <a:r>
              <a:rPr lang="nl-NL" dirty="0"/>
              <a:t> en </a:t>
            </a:r>
            <a:r>
              <a:rPr lang="nl-NL" dirty="0" err="1"/>
              <a:t>yas</a:t>
            </a:r>
            <a:r>
              <a:rPr lang="nl-NL" dirty="0"/>
              <a:t> als alias).</a:t>
            </a:r>
          </a:p>
          <a:p>
            <a:pPr marL="0" indent="0">
              <a:buNone/>
            </a:pPr>
            <a:r>
              <a:rPr lang="en-US" sz="2800" dirty="0">
                <a:solidFill>
                  <a:srgbClr val="A31515"/>
                </a:solidFill>
                <a:latin typeface="Cascadia Mono" panose="020B0609020000020004" pitchFamily="49" charset="0"/>
              </a:rPr>
              <a:t>SELECT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xas</a:t>
            </a:r>
            <a:endParaRPr lang="en-US" sz="2800" b="1" dirty="0">
              <a:solidFill>
                <a:srgbClr val="A31515"/>
              </a:solidFill>
              <a:latin typeface="Cascadia Mono" panose="020B0609020000020004" pitchFamily="49" charset="0"/>
            </a:endParaRPr>
          </a:p>
          <a:p>
            <a:pPr marL="0" indent="0">
              <a:buNone/>
            </a:pPr>
            <a:r>
              <a:rPr lang="en-US" sz="2800" dirty="0">
                <a:solidFill>
                  <a:srgbClr val="A31515"/>
                </a:solidFill>
                <a:latin typeface="Cascadia Mono" panose="020B0609020000020004" pitchFamily="49" charset="0"/>
              </a:rPr>
              <a:t>, sum(</a:t>
            </a:r>
            <a:r>
              <a:rPr lang="en-US" sz="2800" dirty="0" err="1">
                <a:solidFill>
                  <a:srgbClr val="A31515"/>
                </a:solidFill>
                <a:latin typeface="Cascadia Mono" panose="020B0609020000020004" pitchFamily="49" charset="0"/>
              </a:rPr>
              <a:t>verkoopaantal</a:t>
            </a:r>
            <a:r>
              <a:rPr lang="en-US" sz="2800" dirty="0">
                <a:solidFill>
                  <a:srgbClr val="A31515"/>
                </a:solidFill>
                <a:latin typeface="Cascadia Mono" panose="020B0609020000020004" pitchFamily="49" charset="0"/>
              </a:rPr>
              <a:t>) as </a:t>
            </a:r>
            <a:r>
              <a:rPr lang="en-US" sz="2800" b="1" dirty="0" err="1">
                <a:solidFill>
                  <a:srgbClr val="A31515"/>
                </a:solidFill>
                <a:latin typeface="Cascadia Mono" panose="020B0609020000020004" pitchFamily="49" charset="0"/>
              </a:rPr>
              <a:t>yas</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FROM </a:t>
            </a:r>
            <a:r>
              <a:rPr lang="en-US" sz="2800" dirty="0" err="1">
                <a:solidFill>
                  <a:srgbClr val="A31515"/>
                </a:solidFill>
                <a:latin typeface="Cascadia Mono" panose="020B0609020000020004" pitchFamily="49" charset="0"/>
              </a:rPr>
              <a:t>verkoopdashboard</a:t>
            </a:r>
            <a:r>
              <a:rPr lang="en-US" sz="2800" dirty="0">
                <a:solidFill>
                  <a:srgbClr val="A31515"/>
                </a:solidFill>
                <a:latin typeface="Cascadia Mono" panose="020B0609020000020004" pitchFamily="49" charset="0"/>
              </a:rPr>
              <a:t> </a:t>
            </a:r>
          </a:p>
          <a:p>
            <a:pPr marL="0" indent="0">
              <a:buNone/>
            </a:pPr>
            <a:r>
              <a:rPr lang="en-US" sz="2800" dirty="0">
                <a:solidFill>
                  <a:srgbClr val="A31515"/>
                </a:solidFill>
                <a:latin typeface="Cascadia Mono" panose="020B0609020000020004" pitchFamily="49" charset="0"/>
              </a:rPr>
              <a:t>GROUP BY </a:t>
            </a:r>
            <a:r>
              <a:rPr lang="en-US" sz="2800" dirty="0" err="1">
                <a:solidFill>
                  <a:srgbClr val="A31515"/>
                </a:solidFill>
                <a:latin typeface="Cascadia Mono" panose="020B0609020000020004" pitchFamily="49" charset="0"/>
              </a:rPr>
              <a:t>maand</a:t>
            </a:r>
            <a:r>
              <a:rPr lang="en-US" sz="2800" dirty="0">
                <a:solidFill>
                  <a:srgbClr val="A31515"/>
                </a:solidFill>
                <a:latin typeface="Cascadia Mono" panose="020B0609020000020004" pitchFamily="49" charset="0"/>
              </a:rPr>
              <a:t> </a:t>
            </a:r>
          </a:p>
          <a:p>
            <a:r>
              <a:rPr lang="nl-NL" dirty="0"/>
              <a:t>Presenteer je vorige twee statements voor een grafiek, kies zelf een relevant grafiek type</a:t>
            </a:r>
          </a:p>
          <a:p>
            <a:pPr marL="0" indent="0">
              <a:buNone/>
            </a:pPr>
            <a:endParaRPr lang="nl-NL" dirty="0"/>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26</a:t>
            </a:fld>
            <a:endParaRPr lang="nl-NL"/>
          </a:p>
        </p:txBody>
      </p:sp>
    </p:spTree>
    <p:extLst>
      <p:ext uri="{BB962C8B-B14F-4D97-AF65-F5344CB8AC3E}">
        <p14:creationId xmlns:p14="http://schemas.microsoft.com/office/powerpoint/2010/main" val="178363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B6B0E4-65B9-C3FB-8670-C646AA08C91C}"/>
              </a:ext>
            </a:extLst>
          </p:cNvPr>
          <p:cNvSpPr>
            <a:spLocks noGrp="1"/>
          </p:cNvSpPr>
          <p:nvPr>
            <p:ph type="title"/>
          </p:nvPr>
        </p:nvSpPr>
        <p:spPr>
          <a:solidFill>
            <a:schemeClr val="bg1">
              <a:lumMod val="85000"/>
            </a:schemeClr>
          </a:solidFill>
        </p:spPr>
        <p:txBody>
          <a:bodyPr/>
          <a:lstStyle/>
          <a:p>
            <a:r>
              <a:rPr lang="nl-NL" dirty="0"/>
              <a:t>Opgave </a:t>
            </a:r>
            <a:r>
              <a:rPr lang="nl-NL" dirty="0" err="1"/>
              <a:t>PowerBI</a:t>
            </a:r>
            <a:r>
              <a:rPr lang="nl-NL" dirty="0"/>
              <a:t> (4.03)</a:t>
            </a:r>
          </a:p>
        </p:txBody>
      </p:sp>
      <p:sp>
        <p:nvSpPr>
          <p:cNvPr id="3" name="Tijdelijke aanduiding voor inhoud 2">
            <a:extLst>
              <a:ext uri="{FF2B5EF4-FFF2-40B4-BE49-F238E27FC236}">
                <a16:creationId xmlns:a16="http://schemas.microsoft.com/office/drawing/2014/main" id="{50406A43-B2EE-C945-A5F2-7A540C9E0ADD}"/>
              </a:ext>
            </a:extLst>
          </p:cNvPr>
          <p:cNvSpPr>
            <a:spLocks noGrp="1"/>
          </p:cNvSpPr>
          <p:nvPr>
            <p:ph idx="1"/>
          </p:nvPr>
        </p:nvSpPr>
        <p:spPr>
          <a:solidFill>
            <a:schemeClr val="bg1">
              <a:lumMod val="85000"/>
            </a:schemeClr>
          </a:solidFill>
        </p:spPr>
        <p:txBody>
          <a:bodyPr>
            <a:normAutofit/>
          </a:bodyPr>
          <a:lstStyle/>
          <a:p>
            <a:r>
              <a:rPr lang="nl-NL"/>
              <a:t>In de vorige opgaven heb je een aantal SQL statements gemaakt. Daar wil je nu een eenvoudig dashboard van maken in </a:t>
            </a:r>
            <a:r>
              <a:rPr lang="nl-NL" err="1"/>
              <a:t>PowerBI</a:t>
            </a:r>
            <a:r>
              <a:rPr lang="nl-NL"/>
              <a:t>. </a:t>
            </a:r>
          </a:p>
          <a:p>
            <a:r>
              <a:rPr lang="nl-NL"/>
              <a:t>Haal van de website het </a:t>
            </a:r>
            <a:r>
              <a:rPr lang="nl-NL" err="1"/>
              <a:t>AlbertoOLAP.pbx</a:t>
            </a:r>
            <a:r>
              <a:rPr lang="nl-NL"/>
              <a:t> bestand</a:t>
            </a:r>
          </a:p>
          <a:p>
            <a:r>
              <a:rPr lang="nl-NL"/>
              <a:t>Presenteer je vorige twee statements voor een grafiek, kies zelf een relevant grafiek type</a:t>
            </a:r>
          </a:p>
          <a:p>
            <a:r>
              <a:rPr lang="nl-NL"/>
              <a:t>Zie het effect van meerdere grafieken op een pagina (als je filtert)</a:t>
            </a:r>
          </a:p>
          <a:p>
            <a:pPr marL="0" indent="0">
              <a:buNone/>
            </a:pPr>
            <a:endParaRPr lang="nl-NL"/>
          </a:p>
        </p:txBody>
      </p:sp>
      <p:sp>
        <p:nvSpPr>
          <p:cNvPr id="4" name="Tijdelijke aanduiding voor dianummer 3">
            <a:extLst>
              <a:ext uri="{FF2B5EF4-FFF2-40B4-BE49-F238E27FC236}">
                <a16:creationId xmlns:a16="http://schemas.microsoft.com/office/drawing/2014/main" id="{32FF4969-A538-DDA1-3572-229FE141802A}"/>
              </a:ext>
            </a:extLst>
          </p:cNvPr>
          <p:cNvSpPr>
            <a:spLocks noGrp="1"/>
          </p:cNvSpPr>
          <p:nvPr>
            <p:ph type="sldNum" sz="quarter" idx="12"/>
          </p:nvPr>
        </p:nvSpPr>
        <p:spPr/>
        <p:txBody>
          <a:bodyPr/>
          <a:lstStyle/>
          <a:p>
            <a:fld id="{FAC382EA-AAF4-41C6-A973-BB212F3D1075}" type="slidenum">
              <a:rPr lang="nl-NL" smtClean="0"/>
              <a:t>27</a:t>
            </a:fld>
            <a:endParaRPr lang="nl-NL"/>
          </a:p>
        </p:txBody>
      </p:sp>
    </p:spTree>
    <p:extLst>
      <p:ext uri="{BB962C8B-B14F-4D97-AF65-F5344CB8AC3E}">
        <p14:creationId xmlns:p14="http://schemas.microsoft.com/office/powerpoint/2010/main" val="3707244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API (5.01)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77500" lnSpcReduction="20000"/>
          </a:bodyPr>
          <a:lstStyle/>
          <a:p>
            <a:r>
              <a:rPr lang="nl-NL" dirty="0" err="1"/>
              <a:t>Giovanna</a:t>
            </a:r>
            <a:r>
              <a:rPr lang="nl-NL" dirty="0"/>
              <a:t> heeft ontdekt dat de klimaatdata niet correct is verzameld. Ze wil de KNMI gegevens gaan gebruiken. Ze wil onderzoek doen naar windsnelheid, -richting, temperatuur en neerslag.</a:t>
            </a:r>
          </a:p>
          <a:p>
            <a:r>
              <a:rPr lang="nl-NL" dirty="0"/>
              <a:t>Gebruik </a:t>
            </a:r>
            <a:r>
              <a:rPr lang="nl-NL" dirty="0">
                <a:hlinkClick r:id="rId3"/>
              </a:rPr>
              <a:t>https://www.daggegevens.knmi.nl/klimatologie/daggegevens</a:t>
            </a:r>
            <a:endParaRPr lang="nl-NL" dirty="0"/>
          </a:p>
          <a:p>
            <a:r>
              <a:rPr lang="nl-NL" dirty="0"/>
              <a:t>Kies zelf een weerstation, juiste periode en kolommen (</a:t>
            </a:r>
            <a:r>
              <a:rPr lang="nl-NL" dirty="0" err="1"/>
              <a:t>obv</a:t>
            </a:r>
            <a:r>
              <a:rPr lang="nl-NL" dirty="0"/>
              <a:t> Meta Data). Maak een </a:t>
            </a:r>
            <a:r>
              <a:rPr lang="nl-NL" dirty="0" err="1"/>
              <a:t>json</a:t>
            </a:r>
            <a:r>
              <a:rPr lang="nl-NL" dirty="0"/>
              <a:t> download bestand aan via de API</a:t>
            </a:r>
          </a:p>
          <a:p>
            <a:r>
              <a:rPr lang="nl-NL" dirty="0"/>
              <a:t>Open het </a:t>
            </a:r>
            <a:r>
              <a:rPr lang="nl-NL" dirty="0" err="1"/>
              <a:t>jsonbestand</a:t>
            </a:r>
            <a:r>
              <a:rPr lang="nl-NL" dirty="0"/>
              <a:t> en importeer de inhoud van de file in de EBI webapplicatie </a:t>
            </a:r>
            <a:r>
              <a:rPr lang="nl-NL" dirty="0">
                <a:hlinkClick r:id="rId4"/>
              </a:rPr>
              <a:t>https://cursus.data-docent.nl/InteractieveJSonImport.aspx</a:t>
            </a:r>
            <a:endParaRPr lang="nl-NL" dirty="0"/>
          </a:p>
          <a:p>
            <a:r>
              <a:rPr lang="nl-NL" dirty="0"/>
              <a:t>Bekijk de resultaten</a:t>
            </a:r>
          </a:p>
          <a:p>
            <a:r>
              <a:rPr lang="nl-NL" dirty="0"/>
              <a:t>Welke uitdagingen zie je, licht toe!</a:t>
            </a:r>
          </a:p>
        </p:txBody>
      </p:sp>
      <p:pic>
        <p:nvPicPr>
          <p:cNvPr id="4" name="Afbeelding 3">
            <a:extLst>
              <a:ext uri="{FF2B5EF4-FFF2-40B4-BE49-F238E27FC236}">
                <a16:creationId xmlns:a16="http://schemas.microsoft.com/office/drawing/2014/main" id="{87521070-475A-A8F7-4F27-C25B6A30E963}"/>
              </a:ext>
            </a:extLst>
          </p:cNvPr>
          <p:cNvPicPr>
            <a:picLocks noChangeAspect="1"/>
          </p:cNvPicPr>
          <p:nvPr/>
        </p:nvPicPr>
        <p:blipFill>
          <a:blip r:embed="rId5"/>
          <a:stretch>
            <a:fillRect/>
          </a:stretch>
        </p:blipFill>
        <p:spPr>
          <a:xfrm>
            <a:off x="7333740" y="1825625"/>
            <a:ext cx="4020060" cy="3332602"/>
          </a:xfrm>
          <a:prstGeom prst="rect">
            <a:avLst/>
          </a:prstGeom>
        </p:spPr>
      </p:pic>
    </p:spTree>
    <p:extLst>
      <p:ext uri="{BB962C8B-B14F-4D97-AF65-F5344CB8AC3E}">
        <p14:creationId xmlns:p14="http://schemas.microsoft.com/office/powerpoint/2010/main" val="19943271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Alberto opgave KNMI API (5.02)</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200" y="1825625"/>
            <a:ext cx="6355814" cy="4351338"/>
          </a:xfrm>
          <a:solidFill>
            <a:schemeClr val="accent6">
              <a:lumMod val="20000"/>
              <a:lumOff val="80000"/>
            </a:schemeClr>
          </a:solidFill>
        </p:spPr>
        <p:txBody>
          <a:bodyPr>
            <a:normAutofit fontScale="85000" lnSpcReduction="10000"/>
          </a:bodyPr>
          <a:lstStyle/>
          <a:p>
            <a:r>
              <a:rPr lang="nl-NL" dirty="0"/>
              <a:t>In het </a:t>
            </a:r>
            <a:r>
              <a:rPr lang="nl-NL" dirty="0" err="1"/>
              <a:t>mapping</a:t>
            </a:r>
            <a:r>
              <a:rPr lang="nl-NL" dirty="0"/>
              <a:t> formulier kun je de transformatie van bron- naar doelmodel maken</a:t>
            </a:r>
          </a:p>
          <a:p>
            <a:r>
              <a:rPr lang="nl-NL" dirty="0"/>
              <a:t>In de EBI omgeving zijn een aantal tabellen aanwezig voor het klimaat</a:t>
            </a:r>
          </a:p>
          <a:p>
            <a:r>
              <a:rPr lang="nl-NL" dirty="0"/>
              <a:t>Er zijn een aantal importtabellen als </a:t>
            </a:r>
            <a:r>
              <a:rPr lang="nl-NL" dirty="0">
                <a:solidFill>
                  <a:srgbClr val="FF0000"/>
                </a:solidFill>
              </a:rPr>
              <a:t>brontabel</a:t>
            </a:r>
          </a:p>
          <a:p>
            <a:r>
              <a:rPr lang="nl-NL" dirty="0"/>
              <a:t>Er zijn een aantal  </a:t>
            </a:r>
            <a:r>
              <a:rPr lang="nl-NL" dirty="0">
                <a:solidFill>
                  <a:srgbClr val="FF0000"/>
                </a:solidFill>
              </a:rPr>
              <a:t>doeltabellen </a:t>
            </a:r>
            <a:r>
              <a:rPr lang="nl-NL" dirty="0"/>
              <a:t>aanwezig</a:t>
            </a:r>
          </a:p>
          <a:p>
            <a:r>
              <a:rPr lang="nl-NL" dirty="0" err="1"/>
              <a:t>Giovanna</a:t>
            </a:r>
            <a:r>
              <a:rPr lang="nl-NL" dirty="0"/>
              <a:t> wil de temperatuur in hele graden, neerslag in mm/dag en de windsnelheid in M/S de windrichting in graden (0-360)</a:t>
            </a:r>
          </a:p>
          <a:p>
            <a:r>
              <a:rPr lang="nl-NL" dirty="0"/>
              <a:t>Maak de </a:t>
            </a:r>
            <a:r>
              <a:rPr lang="nl-NL" dirty="0" err="1"/>
              <a:t>mapping</a:t>
            </a:r>
            <a:r>
              <a:rPr lang="nl-NL" dirty="0"/>
              <a:t> met de transformaties via </a:t>
            </a:r>
            <a:r>
              <a:rPr lang="nl-NL" dirty="0">
                <a:hlinkClick r:id="rId3"/>
              </a:rPr>
              <a:t>https://cursus.data-docent.nl/InteractieveMapping.aspx</a:t>
            </a:r>
            <a:endParaRPr lang="nl-NL" dirty="0"/>
          </a:p>
          <a:p>
            <a:endParaRPr lang="nl-NL" dirty="0"/>
          </a:p>
        </p:txBody>
      </p:sp>
      <p:pic>
        <p:nvPicPr>
          <p:cNvPr id="6" name="Afbeelding 5">
            <a:extLst>
              <a:ext uri="{FF2B5EF4-FFF2-40B4-BE49-F238E27FC236}">
                <a16:creationId xmlns:a16="http://schemas.microsoft.com/office/drawing/2014/main" id="{5EDDDA82-7CF4-CE12-59E0-3CA608066799}"/>
              </a:ext>
            </a:extLst>
          </p:cNvPr>
          <p:cNvPicPr>
            <a:picLocks noChangeAspect="1"/>
          </p:cNvPicPr>
          <p:nvPr/>
        </p:nvPicPr>
        <p:blipFill>
          <a:blip r:embed="rId4"/>
          <a:stretch>
            <a:fillRect/>
          </a:stretch>
        </p:blipFill>
        <p:spPr>
          <a:xfrm>
            <a:off x="7455904" y="1825626"/>
            <a:ext cx="3926577" cy="4351338"/>
          </a:xfrm>
          <a:prstGeom prst="rect">
            <a:avLst/>
          </a:prstGeom>
        </p:spPr>
      </p:pic>
    </p:spTree>
    <p:extLst>
      <p:ext uri="{BB962C8B-B14F-4D97-AF65-F5344CB8AC3E}">
        <p14:creationId xmlns:p14="http://schemas.microsoft.com/office/powerpoint/2010/main" val="13543895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6580189" cy="897467"/>
          </a:xfrm>
          <a:solidFill>
            <a:schemeClr val="accent6">
              <a:lumMod val="20000"/>
              <a:lumOff val="80000"/>
            </a:schemeClr>
          </a:solidFill>
        </p:spPr>
        <p:txBody>
          <a:bodyPr anchor="b">
            <a:normAutofit/>
          </a:bodyPr>
          <a:lstStyle/>
          <a:p>
            <a:r>
              <a:rPr lang="nl-NL" dirty="0"/>
              <a:t>Case Alberto’s Italiaans IJs (1)</a:t>
            </a:r>
          </a:p>
        </p:txBody>
      </p:sp>
      <p:pic>
        <p:nvPicPr>
          <p:cNvPr id="6" name="Tijdelijke aanduiding voor afbeelding 5" descr="Afbeelding met persoon, kleding, buitenshuis, wiel&#10;&#10;Door AI gegenereerde inhoud is mogelijk onjuist.">
            <a:extLst>
              <a:ext uri="{FF2B5EF4-FFF2-40B4-BE49-F238E27FC236}">
                <a16:creationId xmlns:a16="http://schemas.microsoft.com/office/drawing/2014/main" id="{CE6F32D5-9CDE-B262-C25A-EF6BC622C012}"/>
              </a:ext>
            </a:extLst>
          </p:cNvPr>
          <p:cNvPicPr>
            <a:picLocks noGrp="1" noChangeAspect="1"/>
          </p:cNvPicPr>
          <p:nvPr>
            <p:ph type="pic" idx="1"/>
          </p:nvPr>
        </p:nvPicPr>
        <p:blipFill>
          <a:blip r:embed="rId3">
            <a:extLst>
              <a:ext uri="{28A0092B-C50C-407E-A947-70E740481C1C}">
                <a14:useLocalDpi xmlns:a14="http://schemas.microsoft.com/office/drawing/2010/main" val="0"/>
              </a:ext>
            </a:extLst>
          </a:blip>
          <a:srcRect t="6894" b="6894"/>
          <a:stretch>
            <a:fillRect/>
          </a:stretch>
        </p:blipFill>
        <p:spPr>
          <a:xfrm>
            <a:off x="7586663" y="987425"/>
            <a:ext cx="3768725" cy="4873625"/>
          </a:xfrm>
        </p:spPr>
      </p:pic>
      <p:sp>
        <p:nvSpPr>
          <p:cNvPr id="3" name="Tijdelijke aanduiding voor inhoud 2"/>
          <p:cNvSpPr>
            <a:spLocks noGrp="1"/>
          </p:cNvSpPr>
          <p:nvPr>
            <p:ph type="body" sz="half" idx="2"/>
          </p:nvPr>
        </p:nvSpPr>
        <p:spPr>
          <a:xfrm>
            <a:off x="839788" y="1501422"/>
            <a:ext cx="6580189" cy="4367566"/>
          </a:xfrm>
          <a:solidFill>
            <a:schemeClr val="accent6">
              <a:lumMod val="20000"/>
              <a:lumOff val="80000"/>
            </a:schemeClr>
          </a:solidFill>
        </p:spPr>
        <p:txBody>
          <a:bodyPr>
            <a:normAutofit fontScale="92500" lnSpcReduction="20000"/>
          </a:bodyPr>
          <a:lstStyle/>
          <a:p>
            <a:pPr marL="285750" indent="-285750">
              <a:buFont typeface="Arial" panose="020B0604020202020204" pitchFamily="34" charset="0"/>
              <a:buChar char="•"/>
            </a:pPr>
            <a:r>
              <a:rPr lang="nl-NL" sz="2800" dirty="0"/>
              <a:t>Alberto’s is een keten van Italiaanse ijssalons in een aantal plaatsen</a:t>
            </a:r>
          </a:p>
          <a:p>
            <a:pPr marL="285750" indent="-285750">
              <a:buFont typeface="Arial" panose="020B0604020202020204" pitchFamily="34" charset="0"/>
              <a:buChar char="•"/>
            </a:pPr>
            <a:r>
              <a:rPr lang="nl-NL" sz="2800" dirty="0"/>
              <a:t>Verkoop van schepijs, ijstaarten en koffieproducten</a:t>
            </a:r>
          </a:p>
          <a:p>
            <a:pPr marL="285750" indent="-285750">
              <a:buFont typeface="Arial" panose="020B0604020202020204" pitchFamily="34" charset="0"/>
              <a:buChar char="•"/>
            </a:pPr>
            <a:r>
              <a:rPr lang="nl-NL" sz="2800" dirty="0"/>
              <a:t>Sinds enige tijd is ook thuisbezorgen sterk in opkomst</a:t>
            </a:r>
          </a:p>
          <a:p>
            <a:pPr marL="285750" indent="-285750">
              <a:buFont typeface="Arial" panose="020B0604020202020204" pitchFamily="34" charset="0"/>
              <a:buChar char="•"/>
            </a:pPr>
            <a:r>
              <a:rPr lang="nl-NL" sz="2800" dirty="0"/>
              <a:t>Sterk seizoensgebonden (zomer en feestdagen)</a:t>
            </a:r>
          </a:p>
          <a:p>
            <a:pPr marL="285750" indent="-285750">
              <a:buFont typeface="Arial" panose="020B0604020202020204" pitchFamily="34" charset="0"/>
              <a:buChar char="•"/>
            </a:pPr>
            <a:r>
              <a:rPr lang="nl-NL" sz="2800" dirty="0"/>
              <a:t>Alberto heeft een maatwerk ERP systeem voor zowel de productie, verkoop en thuisbezorging</a:t>
            </a:r>
          </a:p>
          <a:p>
            <a:pPr marL="285750" indent="-285750">
              <a:buFont typeface="Arial" panose="020B0604020202020204" pitchFamily="34" charset="0"/>
              <a:buChar char="•"/>
            </a:pPr>
            <a:r>
              <a:rPr lang="nl-NL" sz="2800" dirty="0"/>
              <a:t>Daarnaast kunnen klanten reviews schrijven over de producten en de bezorging</a:t>
            </a:r>
          </a:p>
          <a:p>
            <a:pPr marL="742950" lvl="1" indent="-285750">
              <a:buFont typeface="Arial" panose="020B0604020202020204" pitchFamily="34" charset="0"/>
              <a:buChar char="•"/>
            </a:pPr>
            <a:endParaRPr lang="nl-NL" sz="2800" dirty="0"/>
          </a:p>
          <a:p>
            <a:pPr marL="742950" lvl="1" indent="-285750">
              <a:buFont typeface="Arial" panose="020B0604020202020204" pitchFamily="34" charset="0"/>
              <a:buChar char="•"/>
            </a:pPr>
            <a:endParaRPr lang="nl-NL" sz="2800" dirty="0"/>
          </a:p>
        </p:txBody>
      </p:sp>
      <p:sp>
        <p:nvSpPr>
          <p:cNvPr id="10" name="Slide Number Placeholder 4">
            <a:extLst>
              <a:ext uri="{FF2B5EF4-FFF2-40B4-BE49-F238E27FC236}">
                <a16:creationId xmlns:a16="http://schemas.microsoft.com/office/drawing/2014/main" id="{70D71E43-3B73-2609-FE8C-B80A8226C855}"/>
              </a:ext>
            </a:extLst>
          </p:cNvPr>
          <p:cNvSpPr>
            <a:spLocks noGrp="1"/>
          </p:cNvSpPr>
          <p:nvPr>
            <p:ph type="sldNum" sz="quarter" idx="12"/>
          </p:nvPr>
        </p:nvSpPr>
        <p:spPr>
          <a:xfrm>
            <a:off x="8610600" y="6356350"/>
            <a:ext cx="2743200" cy="365125"/>
          </a:xfrm>
        </p:spPr>
        <p:txBody>
          <a:bodyPr/>
          <a:lstStyle/>
          <a:p>
            <a:pPr>
              <a:spcAft>
                <a:spcPts val="600"/>
              </a:spcAft>
            </a:pPr>
            <a:fld id="{FAC382EA-AAF4-41C6-A973-BB212F3D1075}" type="slidenum">
              <a:rPr lang="nl-NL" smtClean="0"/>
              <a:pPr>
                <a:spcAft>
                  <a:spcPts val="600"/>
                </a:spcAft>
              </a:pPr>
              <a:t>3</a:t>
            </a:fld>
            <a:endParaRPr lang="nl-NL"/>
          </a:p>
        </p:txBody>
      </p:sp>
    </p:spTree>
    <p:extLst>
      <p:ext uri="{BB962C8B-B14F-4D97-AF65-F5344CB8AC3E}">
        <p14:creationId xmlns:p14="http://schemas.microsoft.com/office/powerpoint/2010/main" val="153998785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lstStyle/>
          <a:p>
            <a:r>
              <a:rPr lang="nl-NL" dirty="0"/>
              <a:t>Opgave </a:t>
            </a:r>
            <a:r>
              <a:rPr lang="nl-NL" dirty="0" err="1"/>
              <a:t>Drill</a:t>
            </a:r>
            <a:r>
              <a:rPr lang="nl-NL" dirty="0"/>
              <a:t> down en </a:t>
            </a:r>
            <a:r>
              <a:rPr lang="nl-NL" dirty="0" err="1"/>
              <a:t>rollup</a:t>
            </a:r>
            <a:r>
              <a:rPr lang="nl-NL" dirty="0"/>
              <a:t> (6.01)</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lstStyle/>
          <a:p>
            <a:r>
              <a:rPr lang="nl-NL" dirty="0"/>
              <a:t>Op de EBI website kun je experimenteren met een </a:t>
            </a:r>
            <a:r>
              <a:rPr lang="nl-NL" dirty="0" err="1"/>
              <a:t>drill</a:t>
            </a:r>
            <a:r>
              <a:rPr lang="nl-NL" dirty="0"/>
              <a:t> down </a:t>
            </a:r>
            <a:r>
              <a:rPr lang="nl-NL" dirty="0" err="1"/>
              <a:t>rollup</a:t>
            </a:r>
            <a:r>
              <a:rPr lang="nl-NL" dirty="0"/>
              <a:t> aanpak zie </a:t>
            </a:r>
            <a:r>
              <a:rPr lang="nl-NL" dirty="0">
                <a:hlinkClick r:id="rId3"/>
              </a:rPr>
              <a:t>https://cursus.data-docent.nl/VoorbeeldDrillDown.aspx</a:t>
            </a:r>
            <a:endParaRPr lang="nl-NL" dirty="0"/>
          </a:p>
          <a:p>
            <a:r>
              <a:rPr lang="nl-NL" dirty="0"/>
              <a:t>Zoek naar patronen in de data voor geografie en/of datum in het dimensioneel model</a:t>
            </a:r>
          </a:p>
          <a:p>
            <a:endParaRPr lang="nl-NL" dirty="0"/>
          </a:p>
          <a:p>
            <a:endParaRPr lang="nl-NL" dirty="0"/>
          </a:p>
        </p:txBody>
      </p:sp>
    </p:spTree>
    <p:extLst>
      <p:ext uri="{BB962C8B-B14F-4D97-AF65-F5344CB8AC3E}">
        <p14:creationId xmlns:p14="http://schemas.microsoft.com/office/powerpoint/2010/main" val="1510081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bg1">
              <a:lumMod val="85000"/>
            </a:schemeClr>
          </a:solidFill>
        </p:spPr>
        <p:txBody>
          <a:bodyPr/>
          <a:lstStyle/>
          <a:p>
            <a:r>
              <a:rPr lang="nl-NL" dirty="0"/>
              <a:t>Opgave Dimensioneel Model (6.02)</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xfrm>
            <a:off x="838199" y="1825625"/>
            <a:ext cx="10515599" cy="4351338"/>
          </a:xfrm>
          <a:solidFill>
            <a:schemeClr val="bg1">
              <a:lumMod val="85000"/>
            </a:schemeClr>
          </a:solidFill>
        </p:spPr>
        <p:txBody>
          <a:bodyPr>
            <a:normAutofit/>
          </a:bodyPr>
          <a:lstStyle/>
          <a:p>
            <a:r>
              <a:rPr lang="nl-NL"/>
              <a:t>Alberto wil inzichten krijgen in de verkoop van vestigingen in de tijd.</a:t>
            </a:r>
          </a:p>
          <a:p>
            <a:r>
              <a:rPr lang="nl-NL"/>
              <a:t>Omdat er meerdere vestigingen in verschillende plaatsen zijn en de verkopen ook in omliggende dorpen plaatsvinden. </a:t>
            </a:r>
          </a:p>
          <a:p>
            <a:r>
              <a:rPr lang="nl-NL"/>
              <a:t>Daarnaast wil hij zien hoe de verkoop in de tijd varieert en per geografie</a:t>
            </a:r>
          </a:p>
          <a:p>
            <a:r>
              <a:rPr lang="nl-NL"/>
              <a:t>Neem het OLTP model als startpunt en zet dit om in een dimensioneel model (Ster)</a:t>
            </a:r>
          </a:p>
          <a:p>
            <a:r>
              <a:rPr lang="nl-NL"/>
              <a:t>Zie de volgende dia voor het OLTP model en daarna het sjabloon</a:t>
            </a:r>
          </a:p>
        </p:txBody>
      </p:sp>
    </p:spTree>
    <p:extLst>
      <p:ext uri="{BB962C8B-B14F-4D97-AF65-F5344CB8AC3E}">
        <p14:creationId xmlns:p14="http://schemas.microsoft.com/office/powerpoint/2010/main" val="387415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414E4F-6CE3-D431-E7BA-E96010D19B44}"/>
              </a:ext>
            </a:extLst>
          </p:cNvPr>
          <p:cNvSpPr>
            <a:spLocks noGrp="1"/>
          </p:cNvSpPr>
          <p:nvPr>
            <p:ph type="title"/>
          </p:nvPr>
        </p:nvSpPr>
        <p:spPr>
          <a:xfrm rot="16200000">
            <a:off x="-1370542" y="1798548"/>
            <a:ext cx="4742039" cy="1325563"/>
          </a:xfrm>
        </p:spPr>
        <p:txBody>
          <a:bodyPr/>
          <a:lstStyle/>
          <a:p>
            <a:r>
              <a:rPr lang="nl-NL"/>
              <a:t>OLTP datamodel</a:t>
            </a:r>
          </a:p>
        </p:txBody>
      </p:sp>
      <p:sp>
        <p:nvSpPr>
          <p:cNvPr id="4" name="Tijdelijke aanduiding voor dianummer 3">
            <a:extLst>
              <a:ext uri="{FF2B5EF4-FFF2-40B4-BE49-F238E27FC236}">
                <a16:creationId xmlns:a16="http://schemas.microsoft.com/office/drawing/2014/main" id="{A8ED2A20-2D00-6EB6-F571-313E5446D45F}"/>
              </a:ext>
            </a:extLst>
          </p:cNvPr>
          <p:cNvSpPr>
            <a:spLocks noGrp="1"/>
          </p:cNvSpPr>
          <p:nvPr>
            <p:ph type="sldNum" sz="quarter" idx="12"/>
          </p:nvPr>
        </p:nvSpPr>
        <p:spPr/>
        <p:txBody>
          <a:bodyPr/>
          <a:lstStyle/>
          <a:p>
            <a:fld id="{FAC382EA-AAF4-41C6-A973-BB212F3D1075}" type="slidenum">
              <a:rPr lang="nl-NL" smtClean="0"/>
              <a:t>32</a:t>
            </a:fld>
            <a:endParaRPr lang="nl-NL"/>
          </a:p>
        </p:txBody>
      </p:sp>
      <p:sp>
        <p:nvSpPr>
          <p:cNvPr id="5" name="Tijdelijke aanduiding voor inhoud 4">
            <a:extLst>
              <a:ext uri="{FF2B5EF4-FFF2-40B4-BE49-F238E27FC236}">
                <a16:creationId xmlns:a16="http://schemas.microsoft.com/office/drawing/2014/main" id="{29BAB7BA-ABF9-9AFE-129A-FFC8F99273DA}"/>
              </a:ext>
            </a:extLst>
          </p:cNvPr>
          <p:cNvSpPr>
            <a:spLocks noGrp="1"/>
          </p:cNvSpPr>
          <p:nvPr>
            <p:ph idx="1"/>
          </p:nvPr>
        </p:nvSpPr>
        <p:spPr/>
        <p:txBody>
          <a:bodyPr/>
          <a:lstStyle/>
          <a:p>
            <a:endParaRPr lang="nl-NL"/>
          </a:p>
        </p:txBody>
      </p:sp>
      <p:pic>
        <p:nvPicPr>
          <p:cNvPr id="2050" name="Picture 2">
            <a:extLst>
              <a:ext uri="{FF2B5EF4-FFF2-40B4-BE49-F238E27FC236}">
                <a16:creationId xmlns:a16="http://schemas.microsoft.com/office/drawing/2014/main" id="{05DDFCDB-74E6-CC60-E6FE-AD6E0CB35B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63260" y="23990"/>
            <a:ext cx="9182100" cy="6743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20971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347AC0-4E9C-083C-6634-C7A4477255AB}"/>
              </a:ext>
            </a:extLst>
          </p:cNvPr>
          <p:cNvSpPr>
            <a:spLocks noGrp="1"/>
          </p:cNvSpPr>
          <p:nvPr>
            <p:ph type="title"/>
          </p:nvPr>
        </p:nvSpPr>
        <p:spPr/>
        <p:txBody>
          <a:bodyPr/>
          <a:lstStyle/>
          <a:p>
            <a:r>
              <a:rPr lang="nl-NL"/>
              <a:t>Template Dimensioneel Model</a:t>
            </a:r>
          </a:p>
        </p:txBody>
      </p:sp>
      <p:graphicFrame>
        <p:nvGraphicFramePr>
          <p:cNvPr id="5" name="Tabel 5">
            <a:extLst>
              <a:ext uri="{FF2B5EF4-FFF2-40B4-BE49-F238E27FC236}">
                <a16:creationId xmlns:a16="http://schemas.microsoft.com/office/drawing/2014/main" id="{277C88E7-3A4B-3E89-7352-5F7C27C04ECF}"/>
              </a:ext>
            </a:extLst>
          </p:cNvPr>
          <p:cNvGraphicFramePr>
            <a:graphicFrameLocks noGrp="1"/>
          </p:cNvGraphicFramePr>
          <p:nvPr>
            <p:ph idx="1"/>
            <p:extLst>
              <p:ext uri="{D42A27DB-BD31-4B8C-83A1-F6EECF244321}">
                <p14:modId xmlns:p14="http://schemas.microsoft.com/office/powerpoint/2010/main" val="2859667877"/>
              </p:ext>
            </p:extLst>
          </p:nvPr>
        </p:nvGraphicFramePr>
        <p:xfrm>
          <a:off x="474643" y="1908244"/>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DimX</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sp>
        <p:nvSpPr>
          <p:cNvPr id="4" name="Tijdelijke aanduiding voor dianummer 3">
            <a:extLst>
              <a:ext uri="{FF2B5EF4-FFF2-40B4-BE49-F238E27FC236}">
                <a16:creationId xmlns:a16="http://schemas.microsoft.com/office/drawing/2014/main" id="{C0C74310-8DEA-CAB1-2623-33F8567F450C}"/>
              </a:ext>
            </a:extLst>
          </p:cNvPr>
          <p:cNvSpPr>
            <a:spLocks noGrp="1"/>
          </p:cNvSpPr>
          <p:nvPr>
            <p:ph type="sldNum" sz="quarter" idx="12"/>
          </p:nvPr>
        </p:nvSpPr>
        <p:spPr/>
        <p:txBody>
          <a:bodyPr/>
          <a:lstStyle/>
          <a:p>
            <a:fld id="{FAC382EA-AAF4-41C6-A973-BB212F3D1075}" type="slidenum">
              <a:rPr lang="nl-NL" smtClean="0"/>
              <a:t>33</a:t>
            </a:fld>
            <a:endParaRPr lang="nl-NL"/>
          </a:p>
        </p:txBody>
      </p:sp>
      <p:graphicFrame>
        <p:nvGraphicFramePr>
          <p:cNvPr id="6" name="Tabel 5">
            <a:extLst>
              <a:ext uri="{FF2B5EF4-FFF2-40B4-BE49-F238E27FC236}">
                <a16:creationId xmlns:a16="http://schemas.microsoft.com/office/drawing/2014/main" id="{2CFD269E-7B8E-94CB-AB4D-3D9986092528}"/>
              </a:ext>
            </a:extLst>
          </p:cNvPr>
          <p:cNvGraphicFramePr>
            <a:graphicFrameLocks/>
          </p:cNvGraphicFramePr>
          <p:nvPr>
            <p:extLst>
              <p:ext uri="{D42A27DB-BD31-4B8C-83A1-F6EECF244321}">
                <p14:modId xmlns:p14="http://schemas.microsoft.com/office/powerpoint/2010/main" val="527171805"/>
              </p:ext>
            </p:extLst>
          </p:nvPr>
        </p:nvGraphicFramePr>
        <p:xfrm>
          <a:off x="9176133" y="1908244"/>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DimY</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graphicFrame>
        <p:nvGraphicFramePr>
          <p:cNvPr id="7" name="Tabel 5">
            <a:extLst>
              <a:ext uri="{FF2B5EF4-FFF2-40B4-BE49-F238E27FC236}">
                <a16:creationId xmlns:a16="http://schemas.microsoft.com/office/drawing/2014/main" id="{5E2C43A8-17F2-4669-50E7-6D80E7892EDA}"/>
              </a:ext>
            </a:extLst>
          </p:cNvPr>
          <p:cNvGraphicFramePr>
            <a:graphicFrameLocks/>
          </p:cNvGraphicFramePr>
          <p:nvPr>
            <p:extLst>
              <p:ext uri="{D42A27DB-BD31-4B8C-83A1-F6EECF244321}">
                <p14:modId xmlns:p14="http://schemas.microsoft.com/office/powerpoint/2010/main" val="601664769"/>
              </p:ext>
            </p:extLst>
          </p:nvPr>
        </p:nvGraphicFramePr>
        <p:xfrm>
          <a:off x="4825388" y="2723232"/>
          <a:ext cx="2709231" cy="148336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370840">
                <a:tc>
                  <a:txBody>
                    <a:bodyPr/>
                    <a:lstStyle/>
                    <a:p>
                      <a:r>
                        <a:rPr lang="nl-NL" dirty="0" err="1"/>
                        <a:t>FactA</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dirty="0"/>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9" name="Rechte verbindingslijn met pijl 8">
            <a:extLst>
              <a:ext uri="{FF2B5EF4-FFF2-40B4-BE49-F238E27FC236}">
                <a16:creationId xmlns:a16="http://schemas.microsoft.com/office/drawing/2014/main" id="{F9C62332-692D-C647-C5B7-93415DE5A9F5}"/>
              </a:ext>
            </a:extLst>
          </p:cNvPr>
          <p:cNvCxnSpPr>
            <a:cxnSpLocks/>
            <a:stCxn id="5" idx="3"/>
            <a:endCxn id="7" idx="1"/>
          </p:cNvCxnSpPr>
          <p:nvPr/>
        </p:nvCxnSpPr>
        <p:spPr>
          <a:xfrm>
            <a:off x="3183874" y="2649924"/>
            <a:ext cx="1641514" cy="81498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cxnSp>
        <p:nvCxnSpPr>
          <p:cNvPr id="10" name="Rechte verbindingslijn met pijl 9">
            <a:extLst>
              <a:ext uri="{FF2B5EF4-FFF2-40B4-BE49-F238E27FC236}">
                <a16:creationId xmlns:a16="http://schemas.microsoft.com/office/drawing/2014/main" id="{20BC4C8D-DDEC-1832-47A5-5D0477E8EA1C}"/>
              </a:ext>
            </a:extLst>
          </p:cNvPr>
          <p:cNvCxnSpPr>
            <a:cxnSpLocks/>
            <a:stCxn id="6" idx="1"/>
            <a:endCxn id="7" idx="3"/>
          </p:cNvCxnSpPr>
          <p:nvPr/>
        </p:nvCxnSpPr>
        <p:spPr>
          <a:xfrm flipH="1">
            <a:off x="7534619" y="2649924"/>
            <a:ext cx="1641514" cy="81498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3" name="Tabel 5">
            <a:extLst>
              <a:ext uri="{FF2B5EF4-FFF2-40B4-BE49-F238E27FC236}">
                <a16:creationId xmlns:a16="http://schemas.microsoft.com/office/drawing/2014/main" id="{711BEACE-9ECD-E610-FF51-4BDCE37B2368}"/>
              </a:ext>
            </a:extLst>
          </p:cNvPr>
          <p:cNvGraphicFramePr>
            <a:graphicFrameLocks/>
          </p:cNvGraphicFramePr>
          <p:nvPr>
            <p:extLst>
              <p:ext uri="{D42A27DB-BD31-4B8C-83A1-F6EECF244321}">
                <p14:modId xmlns:p14="http://schemas.microsoft.com/office/powerpoint/2010/main" val="2094799448"/>
              </p:ext>
            </p:extLst>
          </p:nvPr>
        </p:nvGraphicFramePr>
        <p:xfrm>
          <a:off x="4825388"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err="1"/>
                        <a:t>DimZ</a:t>
                      </a:r>
                      <a:endParaRPr lang="nl-NL" dirty="0"/>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8" name="Rechte verbindingslijn met pijl 7">
            <a:extLst>
              <a:ext uri="{FF2B5EF4-FFF2-40B4-BE49-F238E27FC236}">
                <a16:creationId xmlns:a16="http://schemas.microsoft.com/office/drawing/2014/main" id="{BDAA7F8E-71FC-29AE-2E7E-2118907CAEBE}"/>
              </a:ext>
            </a:extLst>
          </p:cNvPr>
          <p:cNvCxnSpPr>
            <a:cxnSpLocks/>
            <a:stCxn id="3" idx="0"/>
            <a:endCxn id="7" idx="2"/>
          </p:cNvCxnSpPr>
          <p:nvPr/>
        </p:nvCxnSpPr>
        <p:spPr>
          <a:xfrm flipV="1">
            <a:off x="6180003" y="4206592"/>
            <a:ext cx="0" cy="671478"/>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1" name="Tabel 5">
            <a:extLst>
              <a:ext uri="{FF2B5EF4-FFF2-40B4-BE49-F238E27FC236}">
                <a16:creationId xmlns:a16="http://schemas.microsoft.com/office/drawing/2014/main" id="{6C17475C-FD43-18F7-C75D-37A82002A086}"/>
              </a:ext>
            </a:extLst>
          </p:cNvPr>
          <p:cNvGraphicFramePr>
            <a:graphicFrameLocks/>
          </p:cNvGraphicFramePr>
          <p:nvPr>
            <p:extLst>
              <p:ext uri="{D42A27DB-BD31-4B8C-83A1-F6EECF244321}">
                <p14:modId xmlns:p14="http://schemas.microsoft.com/office/powerpoint/2010/main" val="4027232820"/>
              </p:ext>
            </p:extLst>
          </p:nvPr>
        </p:nvGraphicFramePr>
        <p:xfrm>
          <a:off x="9176132"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a:t>DimZ1</a:t>
                      </a:r>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12" name="Rechte verbindingslijn met pijl 11">
            <a:extLst>
              <a:ext uri="{FF2B5EF4-FFF2-40B4-BE49-F238E27FC236}">
                <a16:creationId xmlns:a16="http://schemas.microsoft.com/office/drawing/2014/main" id="{0F7E9B53-2B87-631A-FDDA-F067BCA61F72}"/>
              </a:ext>
            </a:extLst>
          </p:cNvPr>
          <p:cNvCxnSpPr>
            <a:cxnSpLocks/>
            <a:stCxn id="11" idx="0"/>
          </p:cNvCxnSpPr>
          <p:nvPr/>
        </p:nvCxnSpPr>
        <p:spPr>
          <a:xfrm flipH="1" flipV="1">
            <a:off x="7534619" y="4133284"/>
            <a:ext cx="2996128" cy="744786"/>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graphicFrame>
        <p:nvGraphicFramePr>
          <p:cNvPr id="19" name="Tabel 5">
            <a:extLst>
              <a:ext uri="{FF2B5EF4-FFF2-40B4-BE49-F238E27FC236}">
                <a16:creationId xmlns:a16="http://schemas.microsoft.com/office/drawing/2014/main" id="{88220454-BEC9-883F-7AC6-69CEB920E4CB}"/>
              </a:ext>
            </a:extLst>
          </p:cNvPr>
          <p:cNvGraphicFramePr>
            <a:graphicFrameLocks/>
          </p:cNvGraphicFramePr>
          <p:nvPr>
            <p:extLst>
              <p:ext uri="{D42A27DB-BD31-4B8C-83A1-F6EECF244321}">
                <p14:modId xmlns:p14="http://schemas.microsoft.com/office/powerpoint/2010/main" val="4079390772"/>
              </p:ext>
            </p:extLst>
          </p:nvPr>
        </p:nvGraphicFramePr>
        <p:xfrm>
          <a:off x="474642" y="4878070"/>
          <a:ext cx="2709231" cy="1478280"/>
        </p:xfrm>
        <a:graphic>
          <a:graphicData uri="http://schemas.openxmlformats.org/drawingml/2006/table">
            <a:tbl>
              <a:tblPr firstRow="1" bandRow="1">
                <a:tableStyleId>{93296810-A885-4BE3-A3E7-6D5BEEA58F35}</a:tableStyleId>
              </a:tblPr>
              <a:tblGrid>
                <a:gridCol w="2709231">
                  <a:extLst>
                    <a:ext uri="{9D8B030D-6E8A-4147-A177-3AD203B41FA5}">
                      <a16:colId xmlns:a16="http://schemas.microsoft.com/office/drawing/2014/main" val="2642841978"/>
                    </a:ext>
                  </a:extLst>
                </a:gridCol>
              </a:tblGrid>
              <a:tr h="0">
                <a:tc>
                  <a:txBody>
                    <a:bodyPr/>
                    <a:lstStyle/>
                    <a:p>
                      <a:r>
                        <a:rPr lang="nl-NL" dirty="0"/>
                        <a:t>DimZ1</a:t>
                      </a:r>
                    </a:p>
                  </a:txBody>
                  <a:tcPr/>
                </a:tc>
                <a:extLst>
                  <a:ext uri="{0D108BD9-81ED-4DB2-BD59-A6C34878D82A}">
                    <a16:rowId xmlns:a16="http://schemas.microsoft.com/office/drawing/2014/main" val="2127233373"/>
                  </a:ext>
                </a:extLst>
              </a:tr>
              <a:tr h="370840">
                <a:tc>
                  <a:txBody>
                    <a:bodyPr/>
                    <a:lstStyle/>
                    <a:p>
                      <a:endParaRPr lang="nl-NL"/>
                    </a:p>
                  </a:txBody>
                  <a:tcPr/>
                </a:tc>
                <a:extLst>
                  <a:ext uri="{0D108BD9-81ED-4DB2-BD59-A6C34878D82A}">
                    <a16:rowId xmlns:a16="http://schemas.microsoft.com/office/drawing/2014/main" val="3389924029"/>
                  </a:ext>
                </a:extLst>
              </a:tr>
              <a:tr h="370840">
                <a:tc>
                  <a:txBody>
                    <a:bodyPr/>
                    <a:lstStyle/>
                    <a:p>
                      <a:endParaRPr lang="nl-NL"/>
                    </a:p>
                  </a:txBody>
                  <a:tcPr/>
                </a:tc>
                <a:extLst>
                  <a:ext uri="{0D108BD9-81ED-4DB2-BD59-A6C34878D82A}">
                    <a16:rowId xmlns:a16="http://schemas.microsoft.com/office/drawing/2014/main" val="3240258811"/>
                  </a:ext>
                </a:extLst>
              </a:tr>
              <a:tr h="370840">
                <a:tc>
                  <a:txBody>
                    <a:bodyPr/>
                    <a:lstStyle/>
                    <a:p>
                      <a:endParaRPr lang="nl-NL" dirty="0"/>
                    </a:p>
                  </a:txBody>
                  <a:tcPr/>
                </a:tc>
                <a:extLst>
                  <a:ext uri="{0D108BD9-81ED-4DB2-BD59-A6C34878D82A}">
                    <a16:rowId xmlns:a16="http://schemas.microsoft.com/office/drawing/2014/main" val="61633388"/>
                  </a:ext>
                </a:extLst>
              </a:tr>
            </a:tbl>
          </a:graphicData>
        </a:graphic>
      </p:graphicFrame>
      <p:cxnSp>
        <p:nvCxnSpPr>
          <p:cNvPr id="20" name="Rechte verbindingslijn met pijl 19">
            <a:extLst>
              <a:ext uri="{FF2B5EF4-FFF2-40B4-BE49-F238E27FC236}">
                <a16:creationId xmlns:a16="http://schemas.microsoft.com/office/drawing/2014/main" id="{0CBA2693-38F3-1A0D-571E-6B5FBA77ECBB}"/>
              </a:ext>
            </a:extLst>
          </p:cNvPr>
          <p:cNvCxnSpPr>
            <a:cxnSpLocks/>
            <a:stCxn id="19" idx="0"/>
          </p:cNvCxnSpPr>
          <p:nvPr/>
        </p:nvCxnSpPr>
        <p:spPr>
          <a:xfrm flipV="1">
            <a:off x="1829257" y="4059976"/>
            <a:ext cx="2996129" cy="818094"/>
          </a:xfrm>
          <a:prstGeom prst="straightConnector1">
            <a:avLst/>
          </a:prstGeom>
          <a:ln>
            <a:headEnd type="none"/>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872096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DA9562-56AF-467F-B1C2-03CE01ABBD17}"/>
              </a:ext>
            </a:extLst>
          </p:cNvPr>
          <p:cNvSpPr>
            <a:spLocks noGrp="1"/>
          </p:cNvSpPr>
          <p:nvPr>
            <p:ph type="title"/>
          </p:nvPr>
        </p:nvSpPr>
        <p:spPr>
          <a:solidFill>
            <a:schemeClr val="accent6">
              <a:lumMod val="20000"/>
              <a:lumOff val="80000"/>
            </a:schemeClr>
          </a:solidFill>
        </p:spPr>
        <p:txBody>
          <a:bodyPr>
            <a:normAutofit/>
          </a:bodyPr>
          <a:lstStyle/>
          <a:p>
            <a:r>
              <a:rPr lang="nl-NL" dirty="0"/>
              <a:t>Opgave Dimensioneel model van je eigen context (6.03)</a:t>
            </a:r>
            <a:endParaRPr lang="en-GB" dirty="0"/>
          </a:p>
        </p:txBody>
      </p:sp>
      <p:sp>
        <p:nvSpPr>
          <p:cNvPr id="3" name="Tijdelijke aanduiding voor inhoud 2">
            <a:extLst>
              <a:ext uri="{FF2B5EF4-FFF2-40B4-BE49-F238E27FC236}">
                <a16:creationId xmlns:a16="http://schemas.microsoft.com/office/drawing/2014/main" id="{F0D0AD4E-C0D9-457C-94FE-7B26CDBA6BA4}"/>
              </a:ext>
            </a:extLst>
          </p:cNvPr>
          <p:cNvSpPr>
            <a:spLocks noGrp="1"/>
          </p:cNvSpPr>
          <p:nvPr>
            <p:ph idx="1"/>
          </p:nvPr>
        </p:nvSpPr>
        <p:spPr>
          <a:solidFill>
            <a:schemeClr val="accent6">
              <a:lumMod val="20000"/>
              <a:lumOff val="80000"/>
            </a:schemeClr>
          </a:solidFill>
        </p:spPr>
        <p:txBody>
          <a:bodyPr>
            <a:normAutofit/>
          </a:bodyPr>
          <a:lstStyle/>
          <a:p>
            <a:r>
              <a:rPr lang="nl-NL" dirty="0"/>
              <a:t>Het dimensioneel met </a:t>
            </a:r>
            <a:r>
              <a:rPr lang="nl-NL" dirty="0" err="1"/>
              <a:t>facts</a:t>
            </a:r>
            <a:r>
              <a:rPr lang="nl-NL" dirty="0"/>
              <a:t> en </a:t>
            </a:r>
            <a:r>
              <a:rPr lang="nl-NL" dirty="0" err="1"/>
              <a:t>dimensions</a:t>
            </a:r>
            <a:r>
              <a:rPr lang="nl-NL" dirty="0"/>
              <a:t> is toegelicht.</a:t>
            </a:r>
          </a:p>
          <a:p>
            <a:r>
              <a:rPr lang="nl-NL" dirty="0"/>
              <a:t>Maak een dimensioneel model voor je eigen context zoals</a:t>
            </a:r>
          </a:p>
          <a:p>
            <a:pPr lvl="1"/>
            <a:r>
              <a:rPr lang="nl-NL" dirty="0"/>
              <a:t>Functioneel beheer</a:t>
            </a:r>
          </a:p>
          <a:p>
            <a:pPr lvl="1"/>
            <a:r>
              <a:rPr lang="nl-NL" dirty="0"/>
              <a:t>Project management</a:t>
            </a:r>
          </a:p>
          <a:p>
            <a:pPr lvl="1"/>
            <a:r>
              <a:rPr lang="nl-NL" dirty="0"/>
              <a:t>Service management</a:t>
            </a:r>
          </a:p>
          <a:p>
            <a:pPr lvl="1"/>
            <a:r>
              <a:rPr lang="nl-NL" dirty="0"/>
              <a:t>Vakantiebestemming</a:t>
            </a:r>
          </a:p>
          <a:p>
            <a:pPr lvl="1"/>
            <a:r>
              <a:rPr lang="nl-NL" dirty="0"/>
              <a:t>??</a:t>
            </a:r>
          </a:p>
          <a:p>
            <a:r>
              <a:rPr lang="nl-NL" dirty="0"/>
              <a:t>Werk op basis van het template in de vorige slide een voorbeeld van een opzet in een dimensioneel model</a:t>
            </a:r>
          </a:p>
        </p:txBody>
      </p:sp>
    </p:spTree>
    <p:extLst>
      <p:ext uri="{BB962C8B-B14F-4D97-AF65-F5344CB8AC3E}">
        <p14:creationId xmlns:p14="http://schemas.microsoft.com/office/powerpoint/2010/main" val="143218002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1F429F-F80E-0728-8ED4-E020473E179C}"/>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94E427A6-4FFF-62F8-D0C0-BD0F1EA5A523}"/>
              </a:ext>
            </a:extLst>
          </p:cNvPr>
          <p:cNvSpPr>
            <a:spLocks noGrp="1"/>
          </p:cNvSpPr>
          <p:nvPr>
            <p:ph type="title"/>
          </p:nvPr>
        </p:nvSpPr>
        <p:spPr>
          <a:solidFill>
            <a:schemeClr val="accent6">
              <a:lumMod val="20000"/>
              <a:lumOff val="80000"/>
            </a:schemeClr>
          </a:solidFill>
        </p:spPr>
        <p:txBody>
          <a:bodyPr/>
          <a:lstStyle/>
          <a:p>
            <a:r>
              <a:rPr lang="nl-NL" b="1" dirty="0"/>
              <a:t>Opgave Klimaatinvloeden op omzet (6.04)</a:t>
            </a:r>
            <a:endParaRPr lang="en-GB" b="1" dirty="0"/>
          </a:p>
        </p:txBody>
      </p:sp>
      <p:sp>
        <p:nvSpPr>
          <p:cNvPr id="3" name="Tijdelijke aanduiding voor inhoud 2">
            <a:extLst>
              <a:ext uri="{FF2B5EF4-FFF2-40B4-BE49-F238E27FC236}">
                <a16:creationId xmlns:a16="http://schemas.microsoft.com/office/drawing/2014/main" id="{30D7B356-57AC-1413-2D5F-D806BB4A9E8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op basis van de </a:t>
            </a:r>
            <a:r>
              <a:rPr lang="nl-NL" dirty="0" err="1"/>
              <a:t>datamart_bestelling</a:t>
            </a:r>
            <a:r>
              <a:rPr lang="nl-NL" dirty="0"/>
              <a:t> van</a:t>
            </a:r>
          </a:p>
          <a:p>
            <a:r>
              <a:rPr lang="nl-NL" dirty="0"/>
              <a:t>Alberto wil graag zien of er klimaatinvloeden zijn op de omzet</a:t>
            </a:r>
          </a:p>
          <a:p>
            <a:r>
              <a:rPr lang="nl-NL" dirty="0"/>
              <a:t>Kijk hierbij naar temperatuur,  </a:t>
            </a:r>
            <a:r>
              <a:rPr lang="nl-NL"/>
              <a:t>neerslag of </a:t>
            </a:r>
            <a:r>
              <a:rPr lang="nl-NL" dirty="0"/>
              <a:t>windkracht</a:t>
            </a:r>
          </a:p>
          <a:p>
            <a:r>
              <a:rPr lang="nl-NL" dirty="0"/>
              <a:t>Is er een verschil tussen de verschillende productgroepen</a:t>
            </a:r>
          </a:p>
          <a:p>
            <a:r>
              <a:rPr lang="nl-NL" b="1" dirty="0"/>
              <a:t>Kan Alberto inzicht krijgen welke klimaateffecten van invloed zijn op de verkopen</a:t>
            </a:r>
          </a:p>
          <a:p>
            <a:pPr marL="0" indent="0">
              <a:buNone/>
            </a:pPr>
            <a:endParaRPr lang="nl-NL" dirty="0"/>
          </a:p>
        </p:txBody>
      </p:sp>
      <p:sp>
        <p:nvSpPr>
          <p:cNvPr id="7" name="Tekstvak 6">
            <a:extLst>
              <a:ext uri="{FF2B5EF4-FFF2-40B4-BE49-F238E27FC236}">
                <a16:creationId xmlns:a16="http://schemas.microsoft.com/office/drawing/2014/main" id="{74E3BD4D-AAF9-6DF6-B760-3364075C4388}"/>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88980780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F4E0F-29F5-0EDA-7017-3600AF3F4E33}"/>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65C56BA1-12EC-9EC7-CB4C-F3A1091BE80E}"/>
              </a:ext>
            </a:extLst>
          </p:cNvPr>
          <p:cNvSpPr>
            <a:spLocks noGrp="1"/>
          </p:cNvSpPr>
          <p:nvPr>
            <p:ph type="title"/>
          </p:nvPr>
        </p:nvSpPr>
        <p:spPr>
          <a:solidFill>
            <a:schemeClr val="accent6">
              <a:lumMod val="20000"/>
              <a:lumOff val="80000"/>
            </a:schemeClr>
          </a:solidFill>
        </p:spPr>
        <p:txBody>
          <a:bodyPr/>
          <a:lstStyle/>
          <a:p>
            <a:r>
              <a:rPr lang="nl-NL" b="1" dirty="0"/>
              <a:t>Opgave Bezorging en bezorgers (6.05)</a:t>
            </a:r>
            <a:endParaRPr lang="en-GB" b="1" dirty="0"/>
          </a:p>
        </p:txBody>
      </p:sp>
      <p:sp>
        <p:nvSpPr>
          <p:cNvPr id="3" name="Tijdelijke aanduiding voor inhoud 2">
            <a:extLst>
              <a:ext uri="{FF2B5EF4-FFF2-40B4-BE49-F238E27FC236}">
                <a16:creationId xmlns:a16="http://schemas.microsoft.com/office/drawing/2014/main" id="{08E45F03-7028-858C-B1CF-ADFBFB05787C}"/>
              </a:ext>
            </a:extLst>
          </p:cNvPr>
          <p:cNvSpPr>
            <a:spLocks noGrp="1"/>
          </p:cNvSpPr>
          <p:nvPr>
            <p:ph idx="1"/>
          </p:nvPr>
        </p:nvSpPr>
        <p:spPr>
          <a:solidFill>
            <a:schemeClr val="accent6">
              <a:lumMod val="20000"/>
              <a:lumOff val="80000"/>
            </a:schemeClr>
          </a:solidFill>
        </p:spPr>
        <p:txBody>
          <a:bodyPr>
            <a:normAutofit/>
          </a:bodyPr>
          <a:lstStyle/>
          <a:p>
            <a:pPr marL="0" indent="0">
              <a:buNone/>
            </a:pPr>
            <a:r>
              <a:rPr lang="nl-NL" dirty="0"/>
              <a:t>Maak een Dashboard op basis van de </a:t>
            </a:r>
            <a:r>
              <a:rPr lang="nl-NL" dirty="0" err="1"/>
              <a:t>datamart_bezorging</a:t>
            </a:r>
            <a:r>
              <a:rPr lang="nl-NL" dirty="0"/>
              <a:t> van</a:t>
            </a:r>
          </a:p>
          <a:p>
            <a:r>
              <a:rPr lang="nl-NL" dirty="0"/>
              <a:t>Alberto wil graag zien wat de bezorgtijden zijn bij de bezorgingen</a:t>
            </a:r>
          </a:p>
          <a:p>
            <a:r>
              <a:rPr lang="nl-NL" dirty="0"/>
              <a:t>Is er een verklaring in het vervoermiddel en de bezorgtijd</a:t>
            </a:r>
          </a:p>
          <a:p>
            <a:r>
              <a:rPr lang="nl-NL" b="1" dirty="0"/>
              <a:t>Alberto wil graag nieuwe bezorgers aannemen welk vervoermiddel stel je voor</a:t>
            </a:r>
          </a:p>
          <a:p>
            <a:r>
              <a:rPr lang="nl-NL" dirty="0"/>
              <a:t>Alberto wil graag een beeld hebben van de bezorging evaluaties</a:t>
            </a:r>
          </a:p>
          <a:p>
            <a:r>
              <a:rPr lang="nl-NL" b="1" dirty="0"/>
              <a:t>Zijn er bezorgers die verhoudingsgewijs slecht scoren?</a:t>
            </a:r>
          </a:p>
          <a:p>
            <a:endParaRPr lang="nl-NL" dirty="0"/>
          </a:p>
          <a:p>
            <a:pPr marL="0" indent="0">
              <a:buNone/>
            </a:pPr>
            <a:endParaRPr lang="nl-NL" dirty="0"/>
          </a:p>
          <a:p>
            <a:pPr marL="0" indent="0">
              <a:buNone/>
            </a:pPr>
            <a:endParaRPr lang="nl-NL" dirty="0"/>
          </a:p>
        </p:txBody>
      </p:sp>
      <p:sp>
        <p:nvSpPr>
          <p:cNvPr id="7" name="Tekstvak 6">
            <a:extLst>
              <a:ext uri="{FF2B5EF4-FFF2-40B4-BE49-F238E27FC236}">
                <a16:creationId xmlns:a16="http://schemas.microsoft.com/office/drawing/2014/main" id="{03FC8974-0B32-9626-99FC-385646133281}"/>
              </a:ext>
            </a:extLst>
          </p:cNvPr>
          <p:cNvSpPr txBox="1"/>
          <p:nvPr/>
        </p:nvSpPr>
        <p:spPr>
          <a:xfrm>
            <a:off x="2193217" y="6308209"/>
            <a:ext cx="5751903" cy="369332"/>
          </a:xfrm>
          <a:prstGeom prst="rect">
            <a:avLst/>
          </a:prstGeom>
          <a:solidFill>
            <a:schemeClr val="accent2"/>
          </a:solidFill>
        </p:spPr>
        <p:txBody>
          <a:bodyPr wrap="square" rtlCol="0">
            <a:spAutoFit/>
          </a:bodyPr>
          <a:lstStyle/>
          <a:p>
            <a:r>
              <a:rPr lang="nl-NL" dirty="0">
                <a:hlinkClick r:id="rId3"/>
              </a:rPr>
              <a:t>https://cursus.data-docent.nl/Diagrams/diagram28.html</a:t>
            </a:r>
            <a:endParaRPr lang="nl-NL" dirty="0"/>
          </a:p>
        </p:txBody>
      </p:sp>
    </p:spTree>
    <p:extLst>
      <p:ext uri="{BB962C8B-B14F-4D97-AF65-F5344CB8AC3E}">
        <p14:creationId xmlns:p14="http://schemas.microsoft.com/office/powerpoint/2010/main" val="33976692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03F40F1-AA79-DBBA-059B-7F7042DF49A6}"/>
              </a:ext>
            </a:extLst>
          </p:cNvPr>
          <p:cNvSpPr>
            <a:spLocks noGrp="1"/>
          </p:cNvSpPr>
          <p:nvPr>
            <p:ph type="title"/>
          </p:nvPr>
        </p:nvSpPr>
        <p:spPr>
          <a:solidFill>
            <a:schemeClr val="accent6">
              <a:lumMod val="20000"/>
              <a:lumOff val="80000"/>
            </a:schemeClr>
          </a:solidFill>
        </p:spPr>
        <p:txBody>
          <a:bodyPr/>
          <a:lstStyle/>
          <a:p>
            <a:r>
              <a:rPr lang="nl-NL" dirty="0"/>
              <a:t>Opgave data analyse (7.01)</a:t>
            </a:r>
          </a:p>
        </p:txBody>
      </p:sp>
      <p:sp>
        <p:nvSpPr>
          <p:cNvPr id="3" name="Tijdelijke aanduiding voor inhoud 2">
            <a:extLst>
              <a:ext uri="{FF2B5EF4-FFF2-40B4-BE49-F238E27FC236}">
                <a16:creationId xmlns:a16="http://schemas.microsoft.com/office/drawing/2014/main" id="{469B043B-39FE-166C-DFE4-6268773C6F05}"/>
              </a:ext>
            </a:extLst>
          </p:cNvPr>
          <p:cNvSpPr>
            <a:spLocks noGrp="1"/>
          </p:cNvSpPr>
          <p:nvPr>
            <p:ph idx="1"/>
          </p:nvPr>
        </p:nvSpPr>
        <p:spPr>
          <a:solidFill>
            <a:schemeClr val="accent6">
              <a:lumMod val="20000"/>
              <a:lumOff val="80000"/>
            </a:schemeClr>
          </a:solidFill>
        </p:spPr>
        <p:txBody>
          <a:bodyPr/>
          <a:lstStyle/>
          <a:p>
            <a:pPr marL="0" indent="0">
              <a:buNone/>
            </a:pPr>
            <a:r>
              <a:rPr lang="nl-NL"/>
              <a:t>Alberto wil graag voorspellen hoeveel ijs hij vanavond moet maken voor morgen. </a:t>
            </a:r>
          </a:p>
          <a:p>
            <a:pPr marL="0" indent="0">
              <a:buNone/>
            </a:pPr>
            <a:r>
              <a:rPr lang="nl-NL"/>
              <a:t>Hij denkt dat de temperatuur, neerslag, windsnelheid en windrichting de basis is om een accurate voorspelling te doen</a:t>
            </a:r>
          </a:p>
          <a:p>
            <a:pPr marL="0" indent="0">
              <a:buNone/>
            </a:pPr>
            <a:r>
              <a:rPr lang="nl-NL"/>
              <a:t>Welk algoritme heeft je voorkeur</a:t>
            </a:r>
          </a:p>
        </p:txBody>
      </p:sp>
      <p:sp>
        <p:nvSpPr>
          <p:cNvPr id="4" name="Tijdelijke aanduiding voor dianummer 3">
            <a:extLst>
              <a:ext uri="{FF2B5EF4-FFF2-40B4-BE49-F238E27FC236}">
                <a16:creationId xmlns:a16="http://schemas.microsoft.com/office/drawing/2014/main" id="{E5A323CD-4E4D-3B03-76E8-C52C542A9A22}"/>
              </a:ext>
            </a:extLst>
          </p:cNvPr>
          <p:cNvSpPr>
            <a:spLocks noGrp="1"/>
          </p:cNvSpPr>
          <p:nvPr>
            <p:ph type="sldNum" sz="quarter" idx="12"/>
          </p:nvPr>
        </p:nvSpPr>
        <p:spPr/>
        <p:txBody>
          <a:bodyPr/>
          <a:lstStyle/>
          <a:p>
            <a:fld id="{FAC382EA-AAF4-41C6-A973-BB212F3D1075}" type="slidenum">
              <a:rPr lang="nl-NL" smtClean="0"/>
              <a:t>37</a:t>
            </a:fld>
            <a:endParaRPr lang="nl-NL"/>
          </a:p>
        </p:txBody>
      </p:sp>
    </p:spTree>
    <p:extLst>
      <p:ext uri="{BB962C8B-B14F-4D97-AF65-F5344CB8AC3E}">
        <p14:creationId xmlns:p14="http://schemas.microsoft.com/office/powerpoint/2010/main" val="133757541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0ED37-2D4C-3F9E-B654-15DB1F79FEE4}"/>
              </a:ext>
            </a:extLst>
          </p:cNvPr>
          <p:cNvSpPr>
            <a:spLocks noGrp="1"/>
          </p:cNvSpPr>
          <p:nvPr>
            <p:ph type="title"/>
          </p:nvPr>
        </p:nvSpPr>
        <p:spPr>
          <a:solidFill>
            <a:schemeClr val="accent6">
              <a:lumMod val="20000"/>
              <a:lumOff val="80000"/>
            </a:schemeClr>
          </a:solidFill>
        </p:spPr>
        <p:txBody>
          <a:bodyPr/>
          <a:lstStyle/>
          <a:p>
            <a:r>
              <a:rPr lang="nl-NL" dirty="0"/>
              <a:t>Eindopdracht KPI (7.02) </a:t>
            </a:r>
          </a:p>
        </p:txBody>
      </p:sp>
      <p:sp>
        <p:nvSpPr>
          <p:cNvPr id="4" name="Tijdelijke aanduiding voor inhoud 3">
            <a:extLst>
              <a:ext uri="{FF2B5EF4-FFF2-40B4-BE49-F238E27FC236}">
                <a16:creationId xmlns:a16="http://schemas.microsoft.com/office/drawing/2014/main" id="{53C6F16F-E186-F649-0615-0759AC33ECAE}"/>
              </a:ext>
            </a:extLst>
          </p:cNvPr>
          <p:cNvSpPr>
            <a:spLocks noGrp="1"/>
          </p:cNvSpPr>
          <p:nvPr>
            <p:ph idx="1"/>
          </p:nvPr>
        </p:nvSpPr>
        <p:spPr>
          <a:solidFill>
            <a:schemeClr val="accent6">
              <a:lumMod val="20000"/>
              <a:lumOff val="80000"/>
            </a:schemeClr>
          </a:solidFill>
        </p:spPr>
        <p:txBody>
          <a:bodyPr>
            <a:normAutofit fontScale="92500"/>
          </a:bodyPr>
          <a:lstStyle/>
          <a:p>
            <a:r>
              <a:rPr lang="nl-NL" dirty="0"/>
              <a:t>Naast de verkoopresultaten wil Alberto inzicht krijgen in de thuisbezorging</a:t>
            </a:r>
          </a:p>
          <a:p>
            <a:r>
              <a:rPr lang="nl-NL" dirty="0"/>
              <a:t>Hij wil graag weten of er invloed is in de bezorgtijden door vestiging, bezorger, vervoermiddel en de datum</a:t>
            </a:r>
          </a:p>
          <a:p>
            <a:r>
              <a:rPr lang="nl-NL" dirty="0"/>
              <a:t>Stel een tweetal </a:t>
            </a:r>
            <a:r>
              <a:rPr lang="nl-NL" dirty="0" err="1"/>
              <a:t>KPIs</a:t>
            </a:r>
            <a:r>
              <a:rPr lang="nl-NL" dirty="0"/>
              <a:t> op</a:t>
            </a:r>
          </a:p>
          <a:p>
            <a:r>
              <a:rPr lang="nl-NL" dirty="0"/>
              <a:t>Onderzoek het Alberto Datamodel (kijk ook naar </a:t>
            </a:r>
            <a:r>
              <a:rPr lang="nl-NL" dirty="0" err="1"/>
              <a:t>datamart_bezorging</a:t>
            </a:r>
            <a:r>
              <a:rPr lang="nl-NL" dirty="0"/>
              <a:t>) </a:t>
            </a:r>
            <a:r>
              <a:rPr lang="nl-NL" dirty="0">
                <a:hlinkClick r:id="rId2"/>
              </a:rPr>
              <a:t>https://cursus.data-docent.nl/Diagrams/diagram28.html</a:t>
            </a:r>
            <a:endParaRPr lang="nl-NL" dirty="0"/>
          </a:p>
          <a:p>
            <a:r>
              <a:rPr lang="nl-NL"/>
              <a:t>Ontwikkel </a:t>
            </a:r>
            <a:r>
              <a:rPr lang="nl-NL" dirty="0" err="1"/>
              <a:t>queries</a:t>
            </a:r>
            <a:r>
              <a:rPr lang="nl-NL" dirty="0"/>
              <a:t> voor deze </a:t>
            </a:r>
            <a:r>
              <a:rPr lang="nl-NL" dirty="0" err="1"/>
              <a:t>KPIs</a:t>
            </a:r>
            <a:endParaRPr lang="nl-NL" dirty="0"/>
          </a:p>
          <a:p>
            <a:r>
              <a:rPr lang="nl-NL" dirty="0"/>
              <a:t>Maak op de website een dashboard met een aantal adequate visualisaties</a:t>
            </a:r>
          </a:p>
          <a:p>
            <a:r>
              <a:rPr lang="nl-NL" dirty="0"/>
              <a:t>Presenteer je uitwerking aan de groep</a:t>
            </a:r>
          </a:p>
        </p:txBody>
      </p:sp>
      <p:sp>
        <p:nvSpPr>
          <p:cNvPr id="3" name="Tijdelijke aanduiding voor dianummer 2">
            <a:extLst>
              <a:ext uri="{FF2B5EF4-FFF2-40B4-BE49-F238E27FC236}">
                <a16:creationId xmlns:a16="http://schemas.microsoft.com/office/drawing/2014/main" id="{DFBA3183-CF53-BF4B-042C-5B001CB70089}"/>
              </a:ext>
            </a:extLst>
          </p:cNvPr>
          <p:cNvSpPr>
            <a:spLocks noGrp="1"/>
          </p:cNvSpPr>
          <p:nvPr>
            <p:ph type="sldNum" sz="quarter" idx="12"/>
          </p:nvPr>
        </p:nvSpPr>
        <p:spPr/>
        <p:txBody>
          <a:bodyPr/>
          <a:lstStyle/>
          <a:p>
            <a:fld id="{FAC382EA-AAF4-41C6-A973-BB212F3D1075}" type="slidenum">
              <a:rPr lang="nl-NL" smtClean="0"/>
              <a:t>38</a:t>
            </a:fld>
            <a:endParaRPr lang="nl-NL"/>
          </a:p>
        </p:txBody>
      </p:sp>
    </p:spTree>
    <p:extLst>
      <p:ext uri="{BB962C8B-B14F-4D97-AF65-F5344CB8AC3E}">
        <p14:creationId xmlns:p14="http://schemas.microsoft.com/office/powerpoint/2010/main" val="3415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Case Alberto’s knelpunten (2)</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dirty="0"/>
              <a:t>Toenemende concurrentie van prijsvechters zoals Starbucks en </a:t>
            </a:r>
            <a:r>
              <a:rPr lang="nl-NL" dirty="0" err="1"/>
              <a:t>Swirl</a:t>
            </a:r>
            <a:endParaRPr lang="nl-NL" dirty="0"/>
          </a:p>
          <a:p>
            <a:r>
              <a:rPr lang="nl-NL" dirty="0"/>
              <a:t>Verschil in kwaliteit van de verschillende producten tussen filialen en tussen verschillende periodes</a:t>
            </a:r>
          </a:p>
          <a:p>
            <a:r>
              <a:rPr lang="nl-NL" dirty="0"/>
              <a:t>Alberto heeft de dienstverlening uitgebreid door thuisbezorging te introduceren</a:t>
            </a:r>
          </a:p>
          <a:p>
            <a:r>
              <a:rPr lang="nl-NL" dirty="0"/>
              <a:t>Over de thuisbezorging zijn een aantal klanten niet tevreden</a:t>
            </a:r>
          </a:p>
          <a:p>
            <a:r>
              <a:rPr lang="nl-NL" dirty="0"/>
              <a:t>Alberto wil inzicht krijgen hoe thuisbezorgd binnen de vestigingen is ingericht en waarom niet iedereen tevreden is</a:t>
            </a:r>
          </a:p>
          <a:p>
            <a:pPr marL="0" indent="0">
              <a:buNone/>
            </a:pPr>
            <a:endParaRPr lang="nl-NL" dirty="0"/>
          </a:p>
        </p:txBody>
      </p:sp>
    </p:spTree>
    <p:extLst>
      <p:ext uri="{BB962C8B-B14F-4D97-AF65-F5344CB8AC3E}">
        <p14:creationId xmlns:p14="http://schemas.microsoft.com/office/powerpoint/2010/main" val="5803033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a:t>Case </a:t>
            </a:r>
            <a:r>
              <a:rPr lang="nl-NL" err="1"/>
              <a:t>Alberto’s</a:t>
            </a:r>
            <a:r>
              <a:rPr lang="nl-NL"/>
              <a:t> acties</a:t>
            </a:r>
          </a:p>
        </p:txBody>
      </p:sp>
      <p:sp>
        <p:nvSpPr>
          <p:cNvPr id="3" name="Tijdelijke aanduiding voor inhoud 2"/>
          <p:cNvSpPr>
            <a:spLocks noGrp="1"/>
          </p:cNvSpPr>
          <p:nvPr>
            <p:ph idx="1"/>
          </p:nvPr>
        </p:nvSpPr>
        <p:spPr>
          <a:solidFill>
            <a:schemeClr val="accent6">
              <a:lumMod val="20000"/>
              <a:lumOff val="80000"/>
            </a:schemeClr>
          </a:solidFill>
        </p:spPr>
        <p:txBody>
          <a:bodyPr>
            <a:normAutofit/>
          </a:bodyPr>
          <a:lstStyle/>
          <a:p>
            <a:r>
              <a:rPr lang="nl-NL" sz="2400" dirty="0"/>
              <a:t>Alberto besluit om een aantal knelpunten op te pakken</a:t>
            </a:r>
          </a:p>
          <a:p>
            <a:r>
              <a:rPr lang="nl-NL" sz="2400" dirty="0"/>
              <a:t>Hij wil inzicht krijgen in hoe de organisatieonderdelen presteren. Met name de verkoop op vestigingen en de thuisbezorging.</a:t>
            </a:r>
          </a:p>
          <a:p>
            <a:r>
              <a:rPr lang="nl-NL" sz="2400" dirty="0"/>
              <a:t>Daarnaast wil hij onderzoeken of het klimaat invloed heeft op de ijsverkoop en thuisbezorging</a:t>
            </a:r>
          </a:p>
          <a:p>
            <a:r>
              <a:rPr lang="nl-NL" sz="2400" dirty="0"/>
              <a:t>Hij wil een aantal </a:t>
            </a:r>
            <a:r>
              <a:rPr lang="nl-NL" sz="2400" dirty="0" err="1"/>
              <a:t>Key</a:t>
            </a:r>
            <a:r>
              <a:rPr lang="nl-NL" sz="2400" dirty="0"/>
              <a:t> Performance Indicatoren introduceren voor de vestigingen</a:t>
            </a:r>
          </a:p>
          <a:p>
            <a:r>
              <a:rPr lang="nl-NL" sz="2400" dirty="0"/>
              <a:t>Projecten dienen een aantal KPI’s te implementeren inclusief de onderliggende (IT) inrichting</a:t>
            </a:r>
          </a:p>
          <a:p>
            <a:r>
              <a:rPr lang="nl-NL" sz="2400" dirty="0"/>
              <a:t>Voor projectbegeleiding trekt hij een data-architect aan: </a:t>
            </a:r>
            <a:r>
              <a:rPr lang="nl-NL" sz="2400" dirty="0" err="1"/>
              <a:t>Giovanna</a:t>
            </a:r>
            <a:endParaRPr lang="nl-NL" sz="2400" dirty="0"/>
          </a:p>
          <a:p>
            <a:r>
              <a:rPr lang="nl-NL" sz="2400" dirty="0" err="1"/>
              <a:t>Giovanna</a:t>
            </a:r>
            <a:r>
              <a:rPr lang="nl-NL" sz="2400" dirty="0"/>
              <a:t> krijgt invloed in de opzet van de projectagenda</a:t>
            </a:r>
          </a:p>
        </p:txBody>
      </p:sp>
    </p:spTree>
    <p:extLst>
      <p:ext uri="{BB962C8B-B14F-4D97-AF65-F5344CB8AC3E}">
        <p14:creationId xmlns:p14="http://schemas.microsoft.com/office/powerpoint/2010/main" val="2752605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6CB3BA6-3ED2-5E00-5366-65ACC4333763}"/>
              </a:ext>
            </a:extLst>
          </p:cNvPr>
          <p:cNvSpPr>
            <a:spLocks noGrp="1"/>
          </p:cNvSpPr>
          <p:nvPr>
            <p:ph type="title"/>
          </p:nvPr>
        </p:nvSpPr>
        <p:spPr/>
        <p:txBody>
          <a:bodyPr/>
          <a:lstStyle/>
          <a:p>
            <a:r>
              <a:rPr lang="nl-NL"/>
              <a:t>Datamodel voor dashboard en report</a:t>
            </a:r>
          </a:p>
        </p:txBody>
      </p:sp>
      <p:sp>
        <p:nvSpPr>
          <p:cNvPr id="5" name="Tijdelijke aanduiding voor dianummer 4">
            <a:extLst>
              <a:ext uri="{FF2B5EF4-FFF2-40B4-BE49-F238E27FC236}">
                <a16:creationId xmlns:a16="http://schemas.microsoft.com/office/drawing/2014/main" id="{E7ACC7AE-934E-599A-AEAD-A45AA9336C85}"/>
              </a:ext>
            </a:extLst>
          </p:cNvPr>
          <p:cNvSpPr>
            <a:spLocks noGrp="1"/>
          </p:cNvSpPr>
          <p:nvPr>
            <p:ph type="sldNum" sz="quarter" idx="12"/>
          </p:nvPr>
        </p:nvSpPr>
        <p:spPr/>
        <p:txBody>
          <a:bodyPr/>
          <a:lstStyle/>
          <a:p>
            <a:fld id="{FAC382EA-AAF4-41C6-A973-BB212F3D1075}" type="slidenum">
              <a:rPr lang="nl-NL" smtClean="0"/>
              <a:t>6</a:t>
            </a:fld>
            <a:endParaRPr lang="nl-NL"/>
          </a:p>
        </p:txBody>
      </p:sp>
      <p:pic>
        <p:nvPicPr>
          <p:cNvPr id="4" name="Afbeelding 3">
            <a:extLst>
              <a:ext uri="{FF2B5EF4-FFF2-40B4-BE49-F238E27FC236}">
                <a16:creationId xmlns:a16="http://schemas.microsoft.com/office/drawing/2014/main" id="{FEC79F0E-53F6-9F32-EAD3-3A48D43288B6}"/>
              </a:ext>
            </a:extLst>
          </p:cNvPr>
          <p:cNvPicPr>
            <a:picLocks noChangeAspect="1"/>
          </p:cNvPicPr>
          <p:nvPr/>
        </p:nvPicPr>
        <p:blipFill>
          <a:blip r:embed="rId2"/>
          <a:stretch>
            <a:fillRect/>
          </a:stretch>
        </p:blipFill>
        <p:spPr>
          <a:xfrm>
            <a:off x="2411730" y="1690688"/>
            <a:ext cx="7207890" cy="4288992"/>
          </a:xfrm>
          <a:prstGeom prst="rect">
            <a:avLst/>
          </a:prstGeom>
        </p:spPr>
      </p:pic>
    </p:spTree>
    <p:extLst>
      <p:ext uri="{BB962C8B-B14F-4D97-AF65-F5344CB8AC3E}">
        <p14:creationId xmlns:p14="http://schemas.microsoft.com/office/powerpoint/2010/main" val="577042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solidFill>
            <a:schemeClr val="accent6">
              <a:lumMod val="20000"/>
              <a:lumOff val="80000"/>
            </a:schemeClr>
          </a:solidFill>
        </p:spPr>
        <p:txBody>
          <a:bodyPr/>
          <a:lstStyle/>
          <a:p>
            <a:r>
              <a:rPr lang="nl-NL" dirty="0"/>
              <a:t>Opgave verkennende analyse (1.01)</a:t>
            </a:r>
          </a:p>
        </p:txBody>
      </p:sp>
      <p:sp>
        <p:nvSpPr>
          <p:cNvPr id="3" name="Tijdelijke aanduiding voor inhoud 2"/>
          <p:cNvSpPr>
            <a:spLocks noGrp="1"/>
          </p:cNvSpPr>
          <p:nvPr>
            <p:ph idx="1"/>
          </p:nvPr>
        </p:nvSpPr>
        <p:spPr>
          <a:solidFill>
            <a:schemeClr val="accent6">
              <a:lumMod val="20000"/>
              <a:lumOff val="80000"/>
            </a:schemeClr>
          </a:solidFill>
        </p:spPr>
        <p:txBody>
          <a:bodyPr>
            <a:normAutofit fontScale="92500" lnSpcReduction="20000"/>
          </a:bodyPr>
          <a:lstStyle/>
          <a:p>
            <a:r>
              <a:rPr lang="nl-NL" sz="2400" dirty="0" err="1"/>
              <a:t>Giovanna</a:t>
            </a:r>
            <a:r>
              <a:rPr lang="nl-NL" sz="2400" dirty="0"/>
              <a:t> heeft ten behoeve van BI een eenvoudige webapplicatie geïntroduceerd zie </a:t>
            </a:r>
          </a:p>
          <a:p>
            <a:pPr lvl="1"/>
            <a:r>
              <a:rPr lang="nl-NL" sz="2000" dirty="0">
                <a:hlinkClick r:id="rId3"/>
              </a:rPr>
              <a:t>https://cursus.data-docent.nl/VoorbeeldDashboard.aspx?code=EBI</a:t>
            </a:r>
            <a:r>
              <a:rPr lang="nl-NL" sz="2000" dirty="0"/>
              <a:t>, </a:t>
            </a:r>
          </a:p>
          <a:p>
            <a:pPr lvl="1"/>
            <a:r>
              <a:rPr lang="nl-NL" sz="2000" dirty="0">
                <a:hlinkClick r:id="rId4"/>
              </a:rPr>
              <a:t>https://cursus.data-docent.nl/VoorbeeldSelfServiceReporting.aspx?code=EBI</a:t>
            </a:r>
            <a:endParaRPr lang="nl-NL" sz="2000" dirty="0"/>
          </a:p>
          <a:p>
            <a:pPr lvl="1"/>
            <a:r>
              <a:rPr lang="nl-NL" sz="2400" dirty="0"/>
              <a:t>In deze omgeving kun je </a:t>
            </a:r>
            <a:r>
              <a:rPr lang="nl-NL" sz="2400" dirty="0" err="1"/>
              <a:t>self-service</a:t>
            </a:r>
            <a:r>
              <a:rPr lang="nl-NL" sz="2400" dirty="0"/>
              <a:t> </a:t>
            </a:r>
            <a:r>
              <a:rPr lang="nl-NL" sz="2400" dirty="0" err="1"/>
              <a:t>reporting</a:t>
            </a:r>
            <a:r>
              <a:rPr lang="nl-NL" sz="2400" dirty="0"/>
              <a:t> en eenvoudige dashboards raadplegen over:</a:t>
            </a:r>
          </a:p>
          <a:p>
            <a:pPr lvl="1"/>
            <a:r>
              <a:rPr lang="nl-NL" sz="2000" dirty="0"/>
              <a:t>Verkoop van producten</a:t>
            </a:r>
          </a:p>
          <a:p>
            <a:pPr lvl="1"/>
            <a:r>
              <a:rPr lang="nl-NL" sz="2000" dirty="0"/>
              <a:t>Thuisbezorging</a:t>
            </a:r>
            <a:br>
              <a:rPr lang="nl-NL" sz="2000" dirty="0"/>
            </a:br>
            <a:endParaRPr lang="nl-NL" sz="2000" dirty="0"/>
          </a:p>
          <a:p>
            <a:r>
              <a:rPr lang="nl-NL" sz="2400" b="1" dirty="0"/>
              <a:t>Analyseer de verschillende dashboards en </a:t>
            </a:r>
            <a:r>
              <a:rPr lang="nl-NL" sz="2400" b="1" dirty="0" err="1"/>
              <a:t>reports</a:t>
            </a:r>
            <a:r>
              <a:rPr lang="nl-NL" sz="2400" b="1" dirty="0"/>
              <a:t> en maak een lijst van Inzichten die je opvallen en mogelijk zie je een aantal knelpunten in de verzamelde data in de BI omgeving Kun je de volgende vragen beantwoorden</a:t>
            </a:r>
          </a:p>
          <a:p>
            <a:endParaRPr lang="nl-NL" sz="2400" b="1" dirty="0"/>
          </a:p>
          <a:p>
            <a:r>
              <a:rPr lang="nl-NL" sz="3200" b="1" dirty="0"/>
              <a:t>Kun je zien hoe de verkoop is per maand, productcategorie of naar smaak ijs?</a:t>
            </a:r>
            <a:endParaRPr lang="nl-NL" sz="2400" b="1" dirty="0"/>
          </a:p>
        </p:txBody>
      </p:sp>
    </p:spTree>
    <p:extLst>
      <p:ext uri="{BB962C8B-B14F-4D97-AF65-F5344CB8AC3E}">
        <p14:creationId xmlns:p14="http://schemas.microsoft.com/office/powerpoint/2010/main" val="2843343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A497419-B757-3251-983F-398584C40B87}"/>
              </a:ext>
            </a:extLst>
          </p:cNvPr>
          <p:cNvSpPr>
            <a:spLocks noGrp="1"/>
          </p:cNvSpPr>
          <p:nvPr>
            <p:ph type="title"/>
          </p:nvPr>
        </p:nvSpPr>
        <p:spPr>
          <a:solidFill>
            <a:schemeClr val="accent6">
              <a:lumMod val="40000"/>
              <a:lumOff val="60000"/>
            </a:schemeClr>
          </a:solidFill>
        </p:spPr>
        <p:txBody>
          <a:bodyPr/>
          <a:lstStyle/>
          <a:p>
            <a:r>
              <a:rPr lang="nl-NL" dirty="0"/>
              <a:t>Template inzicht</a:t>
            </a:r>
          </a:p>
        </p:txBody>
      </p:sp>
      <p:graphicFrame>
        <p:nvGraphicFramePr>
          <p:cNvPr id="5" name="Tijdelijke aanduiding voor inhoud 4">
            <a:extLst>
              <a:ext uri="{FF2B5EF4-FFF2-40B4-BE49-F238E27FC236}">
                <a16:creationId xmlns:a16="http://schemas.microsoft.com/office/drawing/2014/main" id="{5A206401-4FFD-ECC9-C2D7-C1751104AFA6}"/>
              </a:ext>
            </a:extLst>
          </p:cNvPr>
          <p:cNvGraphicFramePr>
            <a:graphicFrameLocks noGrp="1"/>
          </p:cNvGraphicFramePr>
          <p:nvPr>
            <p:ph idx="1"/>
            <p:extLst>
              <p:ext uri="{D42A27DB-BD31-4B8C-83A1-F6EECF244321}">
                <p14:modId xmlns:p14="http://schemas.microsoft.com/office/powerpoint/2010/main" val="1654420040"/>
              </p:ext>
            </p:extLst>
          </p:nvPr>
        </p:nvGraphicFramePr>
        <p:xfrm>
          <a:off x="838200" y="1825625"/>
          <a:ext cx="10515597" cy="3708400"/>
        </p:xfrm>
        <a:graphic>
          <a:graphicData uri="http://schemas.openxmlformats.org/drawingml/2006/table">
            <a:tbl>
              <a:tblPr firstRow="1" bandRow="1">
                <a:tableStyleId>{93296810-A885-4BE3-A3E7-6D5BEEA58F35}</a:tableStyleId>
              </a:tblPr>
              <a:tblGrid>
                <a:gridCol w="2796822">
                  <a:extLst>
                    <a:ext uri="{9D8B030D-6E8A-4147-A177-3AD203B41FA5}">
                      <a16:colId xmlns:a16="http://schemas.microsoft.com/office/drawing/2014/main" val="1512610510"/>
                    </a:ext>
                  </a:extLst>
                </a:gridCol>
                <a:gridCol w="2573867">
                  <a:extLst>
                    <a:ext uri="{9D8B030D-6E8A-4147-A177-3AD203B41FA5}">
                      <a16:colId xmlns:a16="http://schemas.microsoft.com/office/drawing/2014/main" val="1574125722"/>
                    </a:ext>
                  </a:extLst>
                </a:gridCol>
                <a:gridCol w="5144908">
                  <a:extLst>
                    <a:ext uri="{9D8B030D-6E8A-4147-A177-3AD203B41FA5}">
                      <a16:colId xmlns:a16="http://schemas.microsoft.com/office/drawing/2014/main" val="351263430"/>
                    </a:ext>
                  </a:extLst>
                </a:gridCol>
              </a:tblGrid>
              <a:tr h="370840">
                <a:tc>
                  <a:txBody>
                    <a:bodyPr/>
                    <a:lstStyle/>
                    <a:p>
                      <a:r>
                        <a:rPr lang="nl-NL" dirty="0">
                          <a:solidFill>
                            <a:schemeClr val="tx1"/>
                          </a:solidFill>
                        </a:rPr>
                        <a:t>Dataset/object</a:t>
                      </a:r>
                    </a:p>
                  </a:txBody>
                  <a:tcPr/>
                </a:tc>
                <a:tc>
                  <a:txBody>
                    <a:bodyPr/>
                    <a:lstStyle/>
                    <a:p>
                      <a:r>
                        <a:rPr lang="nl-NL" dirty="0">
                          <a:solidFill>
                            <a:schemeClr val="tx1"/>
                          </a:solidFill>
                        </a:rPr>
                        <a:t>Attribuut</a:t>
                      </a:r>
                    </a:p>
                  </a:txBody>
                  <a:tcPr/>
                </a:tc>
                <a:tc>
                  <a:txBody>
                    <a:bodyPr/>
                    <a:lstStyle/>
                    <a:p>
                      <a:r>
                        <a:rPr lang="nl-NL" dirty="0">
                          <a:solidFill>
                            <a:schemeClr val="tx1"/>
                          </a:solidFill>
                        </a:rPr>
                        <a:t>Vraag/opmerking</a:t>
                      </a:r>
                    </a:p>
                  </a:txBody>
                  <a:tcPr/>
                </a:tc>
                <a:extLst>
                  <a:ext uri="{0D108BD9-81ED-4DB2-BD59-A6C34878D82A}">
                    <a16:rowId xmlns:a16="http://schemas.microsoft.com/office/drawing/2014/main" val="3560390114"/>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2928478516"/>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582030805"/>
                  </a:ext>
                </a:extLst>
              </a:tr>
              <a:tr h="370840">
                <a:tc>
                  <a:txBody>
                    <a:bodyPr/>
                    <a:lstStyle/>
                    <a:p>
                      <a:endParaRPr lang="nl-NL"/>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3801283686"/>
                  </a:ext>
                </a:extLst>
              </a:tr>
              <a:tr h="370840">
                <a:tc>
                  <a:txBody>
                    <a:bodyPr/>
                    <a:lstStyle/>
                    <a:p>
                      <a:endParaRPr lang="nl-NL" dirty="0"/>
                    </a:p>
                  </a:txBody>
                  <a:tcPr/>
                </a:tc>
                <a:tc>
                  <a:txBody>
                    <a:bodyPr/>
                    <a:lstStyle/>
                    <a:p>
                      <a:endParaRPr lang="nl-NL"/>
                    </a:p>
                  </a:txBody>
                  <a:tcPr/>
                </a:tc>
                <a:tc>
                  <a:txBody>
                    <a:bodyPr/>
                    <a:lstStyle/>
                    <a:p>
                      <a:endParaRPr lang="nl-NL"/>
                    </a:p>
                  </a:txBody>
                  <a:tcPr/>
                </a:tc>
                <a:extLst>
                  <a:ext uri="{0D108BD9-81ED-4DB2-BD59-A6C34878D82A}">
                    <a16:rowId xmlns:a16="http://schemas.microsoft.com/office/drawing/2014/main" val="625441881"/>
                  </a:ext>
                </a:extLst>
              </a:tr>
              <a:tr h="370840">
                <a:tc>
                  <a:txBody>
                    <a:bodyPr/>
                    <a:lstStyle/>
                    <a:p>
                      <a:endParaRPr lang="nl-NL"/>
                    </a:p>
                  </a:txBody>
                  <a:tcPr/>
                </a:tc>
                <a:tc>
                  <a:txBody>
                    <a:bodyPr/>
                    <a:lstStyle/>
                    <a:p>
                      <a:endParaRPr lang="nl-NL"/>
                    </a:p>
                  </a:txBody>
                  <a:tcPr/>
                </a:tc>
                <a:tc>
                  <a:txBody>
                    <a:bodyPr/>
                    <a:lstStyle/>
                    <a:p>
                      <a:endParaRPr lang="nl-NL" dirty="0"/>
                    </a:p>
                  </a:txBody>
                  <a:tcPr/>
                </a:tc>
                <a:extLst>
                  <a:ext uri="{0D108BD9-81ED-4DB2-BD59-A6C34878D82A}">
                    <a16:rowId xmlns:a16="http://schemas.microsoft.com/office/drawing/2014/main" val="2382913201"/>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719939137"/>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123807149"/>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323269116"/>
                  </a:ext>
                </a:extLst>
              </a:tr>
              <a:tr h="370840">
                <a:tc>
                  <a:txBody>
                    <a:bodyPr/>
                    <a:lstStyle/>
                    <a:p>
                      <a:endParaRPr lang="nl-NL"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689194060"/>
                  </a:ext>
                </a:extLst>
              </a:tr>
            </a:tbl>
          </a:graphicData>
        </a:graphic>
      </p:graphicFrame>
      <p:sp>
        <p:nvSpPr>
          <p:cNvPr id="4" name="Tijdelijke aanduiding voor dianummer 3">
            <a:extLst>
              <a:ext uri="{FF2B5EF4-FFF2-40B4-BE49-F238E27FC236}">
                <a16:creationId xmlns:a16="http://schemas.microsoft.com/office/drawing/2014/main" id="{646CAEAB-5DAE-B843-F2D1-8392AF9B6D9A}"/>
              </a:ext>
            </a:extLst>
          </p:cNvPr>
          <p:cNvSpPr>
            <a:spLocks noGrp="1"/>
          </p:cNvSpPr>
          <p:nvPr>
            <p:ph type="sldNum" sz="quarter" idx="12"/>
          </p:nvPr>
        </p:nvSpPr>
        <p:spPr/>
        <p:txBody>
          <a:bodyPr/>
          <a:lstStyle/>
          <a:p>
            <a:fld id="{FAC382EA-AAF4-41C6-A973-BB212F3D1075}" type="slidenum">
              <a:rPr lang="nl-NL" smtClean="0"/>
              <a:t>8</a:t>
            </a:fld>
            <a:endParaRPr lang="nl-NL"/>
          </a:p>
        </p:txBody>
      </p:sp>
    </p:spTree>
    <p:extLst>
      <p:ext uri="{BB962C8B-B14F-4D97-AF65-F5344CB8AC3E}">
        <p14:creationId xmlns:p14="http://schemas.microsoft.com/office/powerpoint/2010/main" val="2933253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6A684B-2E2E-2D27-633D-FC93E69C8786}"/>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E628175E-54FE-56D2-BA14-29CA488B2E47}"/>
              </a:ext>
            </a:extLst>
          </p:cNvPr>
          <p:cNvSpPr>
            <a:spLocks noGrp="1"/>
          </p:cNvSpPr>
          <p:nvPr>
            <p:ph type="title"/>
          </p:nvPr>
        </p:nvSpPr>
        <p:spPr>
          <a:solidFill>
            <a:schemeClr val="accent6">
              <a:lumMod val="20000"/>
              <a:lumOff val="80000"/>
            </a:schemeClr>
          </a:solidFill>
        </p:spPr>
        <p:txBody>
          <a:bodyPr/>
          <a:lstStyle/>
          <a:p>
            <a:r>
              <a:rPr lang="nl-NL" dirty="0"/>
              <a:t>Opgave inzicht (1.02)</a:t>
            </a:r>
          </a:p>
        </p:txBody>
      </p:sp>
      <p:sp>
        <p:nvSpPr>
          <p:cNvPr id="3" name="Tijdelijke aanduiding voor inhoud 2">
            <a:extLst>
              <a:ext uri="{FF2B5EF4-FFF2-40B4-BE49-F238E27FC236}">
                <a16:creationId xmlns:a16="http://schemas.microsoft.com/office/drawing/2014/main" id="{2122B8C1-FCC1-7608-A636-C2EDBDB936EA}"/>
              </a:ext>
            </a:extLst>
          </p:cNvPr>
          <p:cNvSpPr>
            <a:spLocks noGrp="1"/>
          </p:cNvSpPr>
          <p:nvPr>
            <p:ph idx="1"/>
          </p:nvPr>
        </p:nvSpPr>
        <p:spPr>
          <a:solidFill>
            <a:schemeClr val="accent6">
              <a:lumMod val="20000"/>
              <a:lumOff val="80000"/>
            </a:schemeClr>
          </a:solidFill>
        </p:spPr>
        <p:txBody>
          <a:bodyPr>
            <a:normAutofit fontScale="92500" lnSpcReduction="10000"/>
          </a:bodyPr>
          <a:lstStyle/>
          <a:p>
            <a:r>
              <a:rPr lang="nl-NL" sz="2400" b="1" dirty="0"/>
              <a:t>Alberto wil graag een overzicht hebben van de verkoopaantallen op 10 februari 2022 (2022-02-10). Verder wil hij alleen bestellingen zien waar meer dan 5 producten zijn besteld. Hij wil de datum, verkoopaantallen en de productcategorie als kolommen zien in het rapport. Gesorteerd op productcategorie </a:t>
            </a:r>
          </a:p>
          <a:p>
            <a:r>
              <a:rPr lang="nl-NL" sz="2400" dirty="0"/>
              <a:t>Extra: </a:t>
            </a:r>
            <a:r>
              <a:rPr lang="nl-NL" sz="2400" dirty="0" err="1"/>
              <a:t>Guiseppe</a:t>
            </a:r>
            <a:r>
              <a:rPr lang="nl-NL" sz="2400" dirty="0"/>
              <a:t> wil graag een rapport over de verkoopdatum, temperatuur en de neerslag in februari in relatie met de verkoopaantallen.</a:t>
            </a:r>
          </a:p>
          <a:p>
            <a:endParaRPr lang="nl-NL" sz="2400" b="1" dirty="0"/>
          </a:p>
          <a:p>
            <a:endParaRPr lang="nl-NL" sz="2400" b="1" dirty="0"/>
          </a:p>
          <a:p>
            <a:endParaRPr lang="nl-NL" sz="2400" b="1" dirty="0"/>
          </a:p>
          <a:p>
            <a:endParaRPr lang="nl-NL" sz="2400" b="1" dirty="0"/>
          </a:p>
          <a:p>
            <a:endParaRPr lang="nl-NL" sz="2400" b="1" dirty="0"/>
          </a:p>
          <a:p>
            <a:r>
              <a:rPr lang="nl-NL" sz="2400" b="1" dirty="0"/>
              <a:t>Werk in </a:t>
            </a:r>
            <a:r>
              <a:rPr lang="nl-NL" sz="2400" b="1" dirty="0">
                <a:hlinkClick r:id="rId3"/>
              </a:rPr>
              <a:t>https://cursus.data-docent.nl/VoorbeeldSelfServiceReporting.aspx?code=EBI</a:t>
            </a:r>
            <a:endParaRPr lang="nl-NL" sz="2400" dirty="0"/>
          </a:p>
        </p:txBody>
      </p:sp>
    </p:spTree>
    <p:extLst>
      <p:ext uri="{BB962C8B-B14F-4D97-AF65-F5344CB8AC3E}">
        <p14:creationId xmlns:p14="http://schemas.microsoft.com/office/powerpoint/2010/main" val="3021753080"/>
      </p:ext>
    </p:extLst>
  </p:cSld>
  <p:clrMapOvr>
    <a:masterClrMapping/>
  </p:clrMapOvr>
</p:sld>
</file>

<file path=ppt/theme/theme1.xml><?xml version="1.0" encoding="utf-8"?>
<a:theme xmlns:a="http://schemas.openxmlformats.org/drawingml/2006/main" name="Office Theme">
  <a:themeElements>
    <a:clrScheme name="Kantoorthema">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them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them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5610</TotalTime>
  <Words>2508</Words>
  <Application>Microsoft Office PowerPoint</Application>
  <PresentationFormat>Breedbeeld</PresentationFormat>
  <Paragraphs>340</Paragraphs>
  <Slides>38</Slides>
  <Notes>27</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38</vt:i4>
      </vt:variant>
    </vt:vector>
  </HeadingPairs>
  <TitlesOfParts>
    <vt:vector size="44" baseType="lpstr">
      <vt:lpstr>Arial</vt:lpstr>
      <vt:lpstr>Calibri</vt:lpstr>
      <vt:lpstr>Calibri Light</vt:lpstr>
      <vt:lpstr>Cascadia Mono</vt:lpstr>
      <vt:lpstr>Consolas</vt:lpstr>
      <vt:lpstr>Office Theme</vt:lpstr>
      <vt:lpstr>Effectieve Business Intelligence</vt:lpstr>
      <vt:lpstr>Praktische opzet van de cursus</vt:lpstr>
      <vt:lpstr>Case Alberto’s Italiaans IJs (1)</vt:lpstr>
      <vt:lpstr>Case Alberto’s knelpunten (2)</vt:lpstr>
      <vt:lpstr>Case Alberto’s acties</vt:lpstr>
      <vt:lpstr>Datamodel voor dashboard en report</vt:lpstr>
      <vt:lpstr>Opgave verkennende analyse (1.01)</vt:lpstr>
      <vt:lpstr>Template inzicht</vt:lpstr>
      <vt:lpstr>Opgave inzicht (1.02)</vt:lpstr>
      <vt:lpstr>LDM – KPI template</vt:lpstr>
      <vt:lpstr>KPI Voorbeeld (eenvoudig)</vt:lpstr>
      <vt:lpstr>Alberto KPI opgave (1.03)</vt:lpstr>
      <vt:lpstr>Alberto KPI opgave (1.04)</vt:lpstr>
      <vt:lpstr>KPI template (eenvoudig)</vt:lpstr>
      <vt:lpstr>Opgave Selecteer en Filter (2.01)</vt:lpstr>
      <vt:lpstr>Opgave Select basis (2.02)</vt:lpstr>
      <vt:lpstr>Alberto Opgave Select uitbreiding (2.03 en 2.04)</vt:lpstr>
      <vt:lpstr>Alberto Opgave Join (2.05 en 2.06)</vt:lpstr>
      <vt:lpstr>Voorbeeld en opgave Boolean (2.07)</vt:lpstr>
      <vt:lpstr>Opgave Select booleans (2.08)</vt:lpstr>
      <vt:lpstr>Opgave Selecteren en filteren (2.09)</vt:lpstr>
      <vt:lpstr>Opgave Select berekenen (3.01)</vt:lpstr>
      <vt:lpstr>Opgave Select berekenen (3.02)</vt:lpstr>
      <vt:lpstr>Doelgroepen bij data visualisatie</vt:lpstr>
      <vt:lpstr>Opgave Dashboarding obv SQL (4.01)</vt:lpstr>
      <vt:lpstr>Opgave Dashboarding obv SQL (4.02)</vt:lpstr>
      <vt:lpstr>Opgave PowerBI (4.03)</vt:lpstr>
      <vt:lpstr>Alberto opgave KNMI API (5.01)</vt:lpstr>
      <vt:lpstr>Alberto opgave KNMI API (5.02)</vt:lpstr>
      <vt:lpstr>Opgave Drill down en rollup (6.01)</vt:lpstr>
      <vt:lpstr>Opgave Dimensioneel Model (6.02)</vt:lpstr>
      <vt:lpstr>OLTP datamodel</vt:lpstr>
      <vt:lpstr>Template Dimensioneel Model</vt:lpstr>
      <vt:lpstr>Opgave Dimensioneel model van je eigen context (6.03)</vt:lpstr>
      <vt:lpstr>Opgave Klimaatinvloeden op omzet (6.04)</vt:lpstr>
      <vt:lpstr>Opgave Bezorging en bezorgers (6.05)</vt:lpstr>
      <vt:lpstr>Opgave data analyse (7.01)</vt:lpstr>
      <vt:lpstr>Eindopdracht KPI (7.02)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gedreven organisaties</dc:title>
  <dc:creator>Bert Dingemans</dc:creator>
  <cp:lastModifiedBy>Bert Dingemans</cp:lastModifiedBy>
  <cp:revision>19</cp:revision>
  <dcterms:created xsi:type="dcterms:W3CDTF">2020-02-16T12:24:47Z</dcterms:created>
  <dcterms:modified xsi:type="dcterms:W3CDTF">2025-09-15T06:47:35Z</dcterms:modified>
</cp:coreProperties>
</file>